
<file path=[Content_Types].xml><?xml version="1.0" encoding="utf-8"?>
<Types xmlns="http://schemas.openxmlformats.org/package/2006/content-types">
  <Default Extension="png" ContentType="image/png"/>
  <Default Extension="bin" ContentType="application/vnd.ms-office.activeX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av" ContentType="audio/x-wav"/>
  <Default Extension="gif" ContentType="image/gi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4.xml" ContentType="application/vnd.openxmlformats-officedocument.theme+xml"/>
  <Override PartName="/ppt/slideLayouts/slideLayout47.xml" ContentType="application/vnd.openxmlformats-officedocument.presentationml.slideLayout+xml"/>
  <Override PartName="/ppt/theme/theme5.xml" ContentType="application/vnd.openxmlformats-officedocument.theme+xml"/>
  <Override PartName="/ppt/activeX/activeX1.xml" ContentType="application/vnd.ms-office.activeX+xml"/>
  <Override PartName="/ppt/activeX/activeX2.xml" ContentType="application/vnd.ms-office.activeX+xml"/>
  <Override PartName="/ppt/activeX/activeX3.xml" ContentType="application/vnd.ms-office.activeX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1" r:id="rId1"/>
    <p:sldMasterId id="2147483665" r:id="rId2"/>
    <p:sldMasterId id="2147483667" r:id="rId3"/>
    <p:sldMasterId id="2147483668" r:id="rId4"/>
    <p:sldMasterId id="2147483771" r:id="rId5"/>
  </p:sldMasterIdLst>
  <p:sldIdLst>
    <p:sldId id="258" r:id="rId6"/>
    <p:sldId id="257" r:id="rId7"/>
    <p:sldId id="259" r:id="rId8"/>
    <p:sldId id="260" r:id="rId9"/>
    <p:sldId id="261" r:id="rId10"/>
    <p:sldId id="262" r:id="rId11"/>
    <p:sldId id="263" r:id="rId12"/>
    <p:sldId id="264" r:id="rId13"/>
    <p:sldId id="269" r:id="rId14"/>
    <p:sldId id="265" r:id="rId15"/>
    <p:sldId id="266" r:id="rId16"/>
    <p:sldId id="270" r:id="rId17"/>
    <p:sldId id="267" r:id="rId18"/>
    <p:sldId id="268" r:id="rId19"/>
    <p:sldId id="271" r:id="rId20"/>
    <p:sldId id="272" r:id="rId21"/>
    <p:sldId id="273" r:id="rId22"/>
    <p:sldId id="274" r:id="rId23"/>
    <p:sldId id="325" r:id="rId24"/>
    <p:sldId id="345" r:id="rId25"/>
    <p:sldId id="354" r:id="rId26"/>
    <p:sldId id="355" r:id="rId27"/>
    <p:sldId id="353" r:id="rId28"/>
    <p:sldId id="330" r:id="rId29"/>
    <p:sldId id="279" r:id="rId30"/>
    <p:sldId id="280" r:id="rId31"/>
    <p:sldId id="281" r:id="rId32"/>
    <p:sldId id="296" r:id="rId33"/>
    <p:sldId id="357" r:id="rId34"/>
    <p:sldId id="358" r:id="rId35"/>
    <p:sldId id="359" r:id="rId36"/>
    <p:sldId id="295" r:id="rId37"/>
    <p:sldId id="363" r:id="rId38"/>
    <p:sldId id="322" r:id="rId39"/>
    <p:sldId id="323" r:id="rId40"/>
    <p:sldId id="320" r:id="rId41"/>
    <p:sldId id="321" r:id="rId42"/>
    <p:sldId id="284" r:id="rId43"/>
    <p:sldId id="360" r:id="rId44"/>
    <p:sldId id="283" r:id="rId45"/>
    <p:sldId id="374" r:id="rId46"/>
    <p:sldId id="375" r:id="rId47"/>
    <p:sldId id="376" r:id="rId48"/>
    <p:sldId id="377" r:id="rId49"/>
    <p:sldId id="361" r:id="rId50"/>
    <p:sldId id="362" r:id="rId51"/>
    <p:sldId id="373" r:id="rId52"/>
    <p:sldId id="286" r:id="rId53"/>
    <p:sldId id="285" r:id="rId54"/>
    <p:sldId id="336" r:id="rId55"/>
    <p:sldId id="337" r:id="rId56"/>
    <p:sldId id="378" r:id="rId57"/>
    <p:sldId id="379" r:id="rId58"/>
    <p:sldId id="311" r:id="rId59"/>
    <p:sldId id="338" r:id="rId60"/>
    <p:sldId id="388" r:id="rId61"/>
    <p:sldId id="288" r:id="rId62"/>
    <p:sldId id="391" r:id="rId63"/>
    <p:sldId id="383" r:id="rId64"/>
    <p:sldId id="384" r:id="rId65"/>
    <p:sldId id="303" r:id="rId66"/>
    <p:sldId id="387" r:id="rId67"/>
    <p:sldId id="287" r:id="rId68"/>
    <p:sldId id="368" r:id="rId69"/>
    <p:sldId id="369" r:id="rId70"/>
    <p:sldId id="316" r:id="rId71"/>
    <p:sldId id="292" r:id="rId72"/>
    <p:sldId id="312" r:id="rId73"/>
    <p:sldId id="380" r:id="rId74"/>
    <p:sldId id="381" r:id="rId75"/>
    <p:sldId id="382" r:id="rId76"/>
    <p:sldId id="392" r:id="rId77"/>
    <p:sldId id="393" r:id="rId78"/>
    <p:sldId id="394" r:id="rId79"/>
  </p:sldIdLst>
  <p:sldSz cx="9144000" cy="6858000" type="screen4x3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umimoji="1" sz="2400" b="1" kern="1200">
        <a:solidFill>
          <a:srgbClr val="CCFF66"/>
        </a:solidFill>
        <a:latin typeface="Times New Roman" panose="02020603050405020304" pitchFamily="18" charset="0"/>
        <a:ea typeface="黑体" panose="02010609060101010101" pitchFamily="49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sz="2400" b="1" kern="1200">
        <a:solidFill>
          <a:srgbClr val="CCFF66"/>
        </a:solidFill>
        <a:latin typeface="Times New Roman" panose="02020603050405020304" pitchFamily="18" charset="0"/>
        <a:ea typeface="黑体" panose="02010609060101010101" pitchFamily="49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sz="2400" b="1" kern="1200">
        <a:solidFill>
          <a:srgbClr val="CCFF66"/>
        </a:solidFill>
        <a:latin typeface="Times New Roman" panose="02020603050405020304" pitchFamily="18" charset="0"/>
        <a:ea typeface="黑体" panose="02010609060101010101" pitchFamily="49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sz="2400" b="1" kern="1200">
        <a:solidFill>
          <a:srgbClr val="CCFF66"/>
        </a:solidFill>
        <a:latin typeface="Times New Roman" panose="02020603050405020304" pitchFamily="18" charset="0"/>
        <a:ea typeface="黑体" panose="02010609060101010101" pitchFamily="49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sz="2400" b="1" kern="1200">
        <a:solidFill>
          <a:srgbClr val="CCFF66"/>
        </a:solidFill>
        <a:latin typeface="Times New Roman" panose="02020603050405020304" pitchFamily="18" charset="0"/>
        <a:ea typeface="黑体" panose="02010609060101010101" pitchFamily="49" charset="-122"/>
        <a:cs typeface="+mn-cs"/>
      </a:defRPr>
    </a:lvl5pPr>
    <a:lvl6pPr marL="2286000" algn="l" defTabSz="914400" rtl="0" eaLnBrk="1" latinLnBrk="0" hangingPunct="1">
      <a:defRPr kumimoji="1" sz="2400" b="1" kern="1200">
        <a:solidFill>
          <a:srgbClr val="CCFF66"/>
        </a:solidFill>
        <a:latin typeface="Times New Roman" panose="02020603050405020304" pitchFamily="18" charset="0"/>
        <a:ea typeface="黑体" panose="02010609060101010101" pitchFamily="49" charset="-122"/>
        <a:cs typeface="+mn-cs"/>
      </a:defRPr>
    </a:lvl6pPr>
    <a:lvl7pPr marL="2743200" algn="l" defTabSz="914400" rtl="0" eaLnBrk="1" latinLnBrk="0" hangingPunct="1">
      <a:defRPr kumimoji="1" sz="2400" b="1" kern="1200">
        <a:solidFill>
          <a:srgbClr val="CCFF66"/>
        </a:solidFill>
        <a:latin typeface="Times New Roman" panose="02020603050405020304" pitchFamily="18" charset="0"/>
        <a:ea typeface="黑体" panose="02010609060101010101" pitchFamily="49" charset="-122"/>
        <a:cs typeface="+mn-cs"/>
      </a:defRPr>
    </a:lvl7pPr>
    <a:lvl8pPr marL="3200400" algn="l" defTabSz="914400" rtl="0" eaLnBrk="1" latinLnBrk="0" hangingPunct="1">
      <a:defRPr kumimoji="1" sz="2400" b="1" kern="1200">
        <a:solidFill>
          <a:srgbClr val="CCFF66"/>
        </a:solidFill>
        <a:latin typeface="Times New Roman" panose="02020603050405020304" pitchFamily="18" charset="0"/>
        <a:ea typeface="黑体" panose="02010609060101010101" pitchFamily="49" charset="-122"/>
        <a:cs typeface="+mn-cs"/>
      </a:defRPr>
    </a:lvl8pPr>
    <a:lvl9pPr marL="3657600" algn="l" defTabSz="914400" rtl="0" eaLnBrk="1" latinLnBrk="0" hangingPunct="1">
      <a:defRPr kumimoji="1" sz="2400" b="1" kern="1200">
        <a:solidFill>
          <a:srgbClr val="CCFF66"/>
        </a:solidFill>
        <a:latin typeface="Times New Roman" panose="02020603050405020304" pitchFamily="18" charset="0"/>
        <a:ea typeface="黑体" panose="02010609060101010101" pitchFamily="49" charset="-122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66"/>
    <a:srgbClr val="CCFF66"/>
    <a:srgbClr val="D60093"/>
    <a:srgbClr val="FF9900"/>
    <a:srgbClr val="FFFFFF"/>
    <a:srgbClr val="FFFFCC"/>
    <a:srgbClr val="CC0099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>
    <p:restoredLeft sz="19248" autoAdjust="0"/>
    <p:restoredTop sz="95213" autoAdjust="0"/>
  </p:normalViewPr>
  <p:slideViewPr>
    <p:cSldViewPr>
      <p:cViewPr varScale="1">
        <p:scale>
          <a:sx n="109" d="100"/>
          <a:sy n="109" d="100"/>
        </p:scale>
        <p:origin x="-1674" y="-78"/>
      </p:cViewPr>
      <p:guideLst>
        <p:guide orient="horz" pos="2160"/>
        <p:guide pos="2880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1168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76" Type="http://schemas.openxmlformats.org/officeDocument/2006/relationships/slide" Target="slides/slide71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66" Type="http://schemas.openxmlformats.org/officeDocument/2006/relationships/slide" Target="slides/slide61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56.xml"/><Relationship Id="rId82" Type="http://schemas.openxmlformats.org/officeDocument/2006/relationships/theme" Target="theme/theme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77" Type="http://schemas.openxmlformats.org/officeDocument/2006/relationships/slide" Target="slides/slide72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80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/Relationships>
</file>

<file path=ppt/activeX/_rels/activeX1.xml.rels><?xml version="1.0" encoding="UTF-8" standalone="yes"?>
<Relationships xmlns="http://schemas.openxmlformats.org/package/2006/relationships"><Relationship Id="rId1" Type="http://schemas.microsoft.com/office/2006/relationships/activeXControlBinary" Target="activeX1.bin"/></Relationships>
</file>

<file path=ppt/activeX/_rels/activeX2.xml.rels><?xml version="1.0" encoding="UTF-8" standalone="yes"?>
<Relationships xmlns="http://schemas.openxmlformats.org/package/2006/relationships"><Relationship Id="rId1" Type="http://schemas.microsoft.com/office/2006/relationships/activeXControlBinary" Target="activeX2.bin"/></Relationships>
</file>

<file path=ppt/activeX/_rels/activeX3.xml.rels><?xml version="1.0" encoding="UTF-8" standalone="yes"?>
<Relationships xmlns="http://schemas.openxmlformats.org/package/2006/relationships"><Relationship Id="rId1" Type="http://schemas.microsoft.com/office/2006/relationships/activeXControlBinary" Target="activeX3.bin"/></Relationships>
</file>

<file path=ppt/activeX/activeX1.xml><?xml version="1.0" encoding="utf-8"?>
<ax:ocx xmlns:ax="http://schemas.microsoft.com/office/2006/activeX" xmlns:r="http://schemas.openxmlformats.org/officeDocument/2006/relationships" ax:classid="{D27CDB6E-AE6D-11CF-96B8-444553540000}" ax:persistence="persistStorage" r:id="rId1"/>
</file>

<file path=ppt/activeX/activeX2.xml><?xml version="1.0" encoding="utf-8"?>
<ax:ocx xmlns:ax="http://schemas.microsoft.com/office/2006/activeX" xmlns:r="http://schemas.openxmlformats.org/officeDocument/2006/relationships" ax:classid="{D27CDB6E-AE6D-11CF-96B8-444553540000}" ax:persistence="persistStorage" r:id="rId1"/>
</file>

<file path=ppt/activeX/activeX3.xml><?xml version="1.0" encoding="utf-8"?>
<ax:ocx xmlns:ax="http://schemas.microsoft.com/office/2006/activeX" xmlns:r="http://schemas.openxmlformats.org/officeDocument/2006/relationships" ax:classid="{D27CDB6E-AE6D-11CF-96B8-444553540000}" ax:persistence="persistStorage" r:id="rId1"/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.png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>
            <a:extLst>
              <a:ext uri="{FF2B5EF4-FFF2-40B4-BE49-F238E27FC236}">
                <a16:creationId xmlns:a16="http://schemas.microsoft.com/office/drawing/2014/main" xmlns="" id="{789051C3-3A6D-4A79-9608-BA9C2D229DAC}"/>
              </a:ext>
            </a:extLst>
          </p:cNvPr>
          <p:cNvGrpSpPr>
            <a:grpSpLocks/>
          </p:cNvGrpSpPr>
          <p:nvPr/>
        </p:nvGrpSpPr>
        <p:grpSpPr bwMode="auto">
          <a:xfrm>
            <a:off x="0" y="-19050"/>
            <a:ext cx="9144000" cy="6877050"/>
            <a:chOff x="0" y="-12"/>
            <a:chExt cx="5760" cy="4332"/>
          </a:xfrm>
        </p:grpSpPr>
        <p:sp>
          <p:nvSpPr>
            <p:cNvPr id="5" name="Rectangle 3">
              <a:extLst>
                <a:ext uri="{FF2B5EF4-FFF2-40B4-BE49-F238E27FC236}">
                  <a16:creationId xmlns:a16="http://schemas.microsoft.com/office/drawing/2014/main" xmlns="" id="{ED0D2880-6AC5-456D-9A28-847A29B2DC84}"/>
                </a:ext>
              </a:extLst>
            </p:cNvPr>
            <p:cNvSpPr>
              <a:spLocks noChangeArrowheads="1"/>
            </p:cNvSpPr>
            <p:nvPr userDrawn="1"/>
          </p:nvSpPr>
          <p:spPr bwMode="hidden">
            <a:xfrm>
              <a:off x="1104" y="1008"/>
              <a:ext cx="4656" cy="3312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50000">
                  <a:schemeClr val="bg1"/>
                </a:gs>
                <a:gs pos="100000">
                  <a:schemeClr val="bg2"/>
                </a:gs>
              </a:gsLst>
              <a:lin ang="27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黑体" pitchFamily="2" charset="-122"/>
              </a:endParaRPr>
            </a:p>
          </p:txBody>
        </p:sp>
        <p:grpSp>
          <p:nvGrpSpPr>
            <p:cNvPr id="6" name="Group 4">
              <a:extLst>
                <a:ext uri="{FF2B5EF4-FFF2-40B4-BE49-F238E27FC236}">
                  <a16:creationId xmlns:a16="http://schemas.microsoft.com/office/drawing/2014/main" xmlns="" id="{5E9EF1DA-E0DC-4A72-A3D2-AABF3D21BCE2}"/>
                </a:ext>
              </a:extLst>
            </p:cNvPr>
            <p:cNvGrpSpPr>
              <a:grpSpLocks/>
            </p:cNvGrpSpPr>
            <p:nvPr userDrawn="1"/>
          </p:nvGrpSpPr>
          <p:grpSpPr bwMode="auto">
            <a:xfrm>
              <a:off x="-1261" y="-157"/>
              <a:ext cx="7021" cy="1190"/>
              <a:chOff x="-1261" y="-154"/>
              <a:chExt cx="7021" cy="1190"/>
            </a:xfrm>
          </p:grpSpPr>
          <p:sp>
            <p:nvSpPr>
              <p:cNvPr id="8" name="Freeform 5">
                <a:extLst>
                  <a:ext uri="{FF2B5EF4-FFF2-40B4-BE49-F238E27FC236}">
                    <a16:creationId xmlns:a16="http://schemas.microsoft.com/office/drawing/2014/main" xmlns="" id="{8CEAD339-4F59-422F-8335-2546E666B884}"/>
                  </a:ext>
                </a:extLst>
              </p:cNvPr>
              <p:cNvSpPr>
                <a:spLocks/>
              </p:cNvSpPr>
              <p:nvPr userDrawn="1"/>
            </p:nvSpPr>
            <p:spPr bwMode="ltGray">
              <a:xfrm>
                <a:off x="0" y="4"/>
                <a:ext cx="5760" cy="1032"/>
              </a:xfrm>
              <a:custGeom>
                <a:avLst/>
                <a:gdLst/>
                <a:ahLst/>
                <a:cxnLst>
                  <a:cxn ang="0">
                    <a:pos x="4848" y="432"/>
                  </a:cxn>
                  <a:cxn ang="0">
                    <a:pos x="0" y="432"/>
                  </a:cxn>
                  <a:cxn ang="0">
                    <a:pos x="0" y="0"/>
                  </a:cxn>
                  <a:cxn ang="0">
                    <a:pos x="4848" y="0"/>
                  </a:cxn>
                  <a:cxn ang="0">
                    <a:pos x="4848" y="432"/>
                  </a:cxn>
                </a:cxnLst>
                <a:rect l="0" t="0" r="r" b="b"/>
                <a:pathLst>
                  <a:path w="4848" h="432">
                    <a:moveTo>
                      <a:pt x="4848" y="432"/>
                    </a:moveTo>
                    <a:lnTo>
                      <a:pt x="0" y="432"/>
                    </a:lnTo>
                    <a:lnTo>
                      <a:pt x="0" y="0"/>
                    </a:lnTo>
                    <a:lnTo>
                      <a:pt x="4848" y="0"/>
                    </a:lnTo>
                    <a:lnTo>
                      <a:pt x="4848" y="432"/>
                    </a:lnTo>
                    <a:close/>
                  </a:path>
                </a:pathLst>
              </a:custGeom>
              <a:solidFill>
                <a:schemeClr val="hlink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黑体" pitchFamily="2" charset="-122"/>
                </a:endParaRPr>
              </a:p>
            </p:txBody>
          </p:sp>
          <p:grpSp>
            <p:nvGrpSpPr>
              <p:cNvPr id="9" name="Group 6">
                <a:extLst>
                  <a:ext uri="{FF2B5EF4-FFF2-40B4-BE49-F238E27FC236}">
                    <a16:creationId xmlns:a16="http://schemas.microsoft.com/office/drawing/2014/main" xmlns="" id="{10E03774-6705-4A3A-8DFF-87DA3450543F}"/>
                  </a:ext>
                </a:extLst>
              </p:cNvPr>
              <p:cNvGrpSpPr>
                <a:grpSpLocks/>
              </p:cNvGrpSpPr>
              <p:nvPr userDrawn="1"/>
            </p:nvGrpSpPr>
            <p:grpSpPr bwMode="auto">
              <a:xfrm>
                <a:off x="333" y="-9"/>
                <a:ext cx="5176" cy="1044"/>
                <a:chOff x="333" y="-9"/>
                <a:chExt cx="5176" cy="1044"/>
              </a:xfrm>
            </p:grpSpPr>
            <p:sp>
              <p:nvSpPr>
                <p:cNvPr id="38" name="Freeform 7">
                  <a:extLst>
                    <a:ext uri="{FF2B5EF4-FFF2-40B4-BE49-F238E27FC236}">
                      <a16:creationId xmlns:a16="http://schemas.microsoft.com/office/drawing/2014/main" xmlns="" id="{CDB7BDD6-7ED9-4C26-B5EB-2657A83D69BA}"/>
                    </a:ext>
                  </a:extLst>
                </p:cNvPr>
                <p:cNvSpPr>
                  <a:spLocks/>
                </p:cNvSpPr>
                <p:nvPr userDrawn="1"/>
              </p:nvSpPr>
              <p:spPr bwMode="ltGray">
                <a:xfrm>
                  <a:off x="3230" y="949"/>
                  <a:ext cx="17" cy="20"/>
                </a:xfrm>
                <a:custGeom>
                  <a:avLst/>
                  <a:gdLst/>
                  <a:ahLst/>
                  <a:cxnLst>
                    <a:cxn ang="0">
                      <a:pos x="5" y="11"/>
                    </a:cxn>
                    <a:cxn ang="0">
                      <a:pos x="15" y="5"/>
                    </a:cxn>
                    <a:cxn ang="0">
                      <a:pos x="13" y="17"/>
                    </a:cxn>
                    <a:cxn ang="0">
                      <a:pos x="5" y="11"/>
                    </a:cxn>
                  </a:cxnLst>
                  <a:rect l="0" t="0" r="r" b="b"/>
                  <a:pathLst>
                    <a:path w="15" h="23">
                      <a:moveTo>
                        <a:pt x="5" y="11"/>
                      </a:moveTo>
                      <a:cubicBezTo>
                        <a:pt x="2" y="1"/>
                        <a:pt x="7" y="0"/>
                        <a:pt x="15" y="5"/>
                      </a:cubicBezTo>
                      <a:cubicBezTo>
                        <a:pt x="14" y="9"/>
                        <a:pt x="15" y="13"/>
                        <a:pt x="13" y="17"/>
                      </a:cubicBezTo>
                      <a:cubicBezTo>
                        <a:pt x="9" y="23"/>
                        <a:pt x="0" y="16"/>
                        <a:pt x="5" y="11"/>
                      </a:cubicBezTo>
                      <a:close/>
                    </a:path>
                  </a:pathLst>
                </a:custGeom>
                <a:solidFill>
                  <a:schemeClr val="folHlink"/>
                </a:soli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ea typeface="黑体" pitchFamily="2" charset="-122"/>
                  </a:endParaRPr>
                </a:p>
              </p:txBody>
            </p:sp>
            <p:sp>
              <p:nvSpPr>
                <p:cNvPr id="39" name="Freeform 8">
                  <a:extLst>
                    <a:ext uri="{FF2B5EF4-FFF2-40B4-BE49-F238E27FC236}">
                      <a16:creationId xmlns:a16="http://schemas.microsoft.com/office/drawing/2014/main" xmlns="" id="{05309C2D-4C57-43D4-AA36-D82EF80BB397}"/>
                    </a:ext>
                  </a:extLst>
                </p:cNvPr>
                <p:cNvSpPr>
                  <a:spLocks/>
                </p:cNvSpPr>
                <p:nvPr userDrawn="1"/>
              </p:nvSpPr>
              <p:spPr bwMode="ltGray">
                <a:xfrm>
                  <a:off x="3406" y="1015"/>
                  <a:ext cx="21" cy="20"/>
                </a:xfrm>
                <a:custGeom>
                  <a:avLst/>
                  <a:gdLst/>
                  <a:ahLst/>
                  <a:cxnLst>
                    <a:cxn ang="0">
                      <a:pos x="3" y="13"/>
                    </a:cxn>
                    <a:cxn ang="0">
                      <a:pos x="11" y="3"/>
                    </a:cxn>
                    <a:cxn ang="0">
                      <a:pos x="7" y="19"/>
                    </a:cxn>
                    <a:cxn ang="0">
                      <a:pos x="3" y="13"/>
                    </a:cxn>
                  </a:cxnLst>
                  <a:rect l="0" t="0" r="r" b="b"/>
                  <a:pathLst>
                    <a:path w="20" h="23">
                      <a:moveTo>
                        <a:pt x="3" y="13"/>
                      </a:moveTo>
                      <a:cubicBezTo>
                        <a:pt x="0" y="5"/>
                        <a:pt x="2" y="0"/>
                        <a:pt x="11" y="3"/>
                      </a:cubicBezTo>
                      <a:cubicBezTo>
                        <a:pt x="16" y="10"/>
                        <a:pt x="20" y="23"/>
                        <a:pt x="7" y="19"/>
                      </a:cubicBezTo>
                      <a:cubicBezTo>
                        <a:pt x="6" y="17"/>
                        <a:pt x="3" y="13"/>
                        <a:pt x="3" y="13"/>
                      </a:cubicBezTo>
                      <a:close/>
                    </a:path>
                  </a:pathLst>
                </a:custGeom>
                <a:solidFill>
                  <a:schemeClr val="folHlink"/>
                </a:soli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ea typeface="黑体" pitchFamily="2" charset="-122"/>
                  </a:endParaRPr>
                </a:p>
              </p:txBody>
            </p:sp>
            <p:sp>
              <p:nvSpPr>
                <p:cNvPr id="40" name="Freeform 9">
                  <a:extLst>
                    <a:ext uri="{FF2B5EF4-FFF2-40B4-BE49-F238E27FC236}">
                      <a16:creationId xmlns:a16="http://schemas.microsoft.com/office/drawing/2014/main" xmlns="" id="{A2ADEF99-EBA1-48DF-96AD-01076E8656AE}"/>
                    </a:ext>
                  </a:extLst>
                </p:cNvPr>
                <p:cNvSpPr>
                  <a:spLocks/>
                </p:cNvSpPr>
                <p:nvPr userDrawn="1"/>
              </p:nvSpPr>
              <p:spPr bwMode="ltGray">
                <a:xfrm>
                  <a:off x="2909" y="908"/>
                  <a:ext cx="31" cy="34"/>
                </a:xfrm>
                <a:custGeom>
                  <a:avLst/>
                  <a:gdLst/>
                  <a:ahLst/>
                  <a:cxnLst>
                    <a:cxn ang="0">
                      <a:pos x="16" y="33"/>
                    </a:cxn>
                    <a:cxn ang="0">
                      <a:pos x="8" y="21"/>
                    </a:cxn>
                    <a:cxn ang="0">
                      <a:pos x="0" y="9"/>
                    </a:cxn>
                    <a:cxn ang="0">
                      <a:pos x="16" y="3"/>
                    </a:cxn>
                    <a:cxn ang="0">
                      <a:pos x="30" y="23"/>
                    </a:cxn>
                    <a:cxn ang="0">
                      <a:pos x="28" y="31"/>
                    </a:cxn>
                    <a:cxn ang="0">
                      <a:pos x="16" y="33"/>
                    </a:cxn>
                  </a:cxnLst>
                  <a:rect l="0" t="0" r="r" b="b"/>
                  <a:pathLst>
                    <a:path w="30" h="42">
                      <a:moveTo>
                        <a:pt x="16" y="33"/>
                      </a:moveTo>
                      <a:cubicBezTo>
                        <a:pt x="3" y="20"/>
                        <a:pt x="15" y="34"/>
                        <a:pt x="8" y="21"/>
                      </a:cubicBezTo>
                      <a:cubicBezTo>
                        <a:pt x="6" y="17"/>
                        <a:pt x="0" y="9"/>
                        <a:pt x="0" y="9"/>
                      </a:cubicBezTo>
                      <a:cubicBezTo>
                        <a:pt x="5" y="1"/>
                        <a:pt x="7" y="0"/>
                        <a:pt x="16" y="3"/>
                      </a:cubicBezTo>
                      <a:cubicBezTo>
                        <a:pt x="25" y="16"/>
                        <a:pt x="10" y="16"/>
                        <a:pt x="30" y="23"/>
                      </a:cubicBezTo>
                      <a:cubicBezTo>
                        <a:pt x="29" y="26"/>
                        <a:pt x="30" y="29"/>
                        <a:pt x="28" y="31"/>
                      </a:cubicBezTo>
                      <a:cubicBezTo>
                        <a:pt x="15" y="42"/>
                        <a:pt x="16" y="38"/>
                        <a:pt x="16" y="33"/>
                      </a:cubicBezTo>
                      <a:close/>
                    </a:path>
                  </a:pathLst>
                </a:custGeom>
                <a:solidFill>
                  <a:schemeClr val="folHlink"/>
                </a:soli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ea typeface="黑体" pitchFamily="2" charset="-122"/>
                  </a:endParaRPr>
                </a:p>
              </p:txBody>
            </p:sp>
            <p:sp>
              <p:nvSpPr>
                <p:cNvPr id="41" name="Freeform 10">
                  <a:extLst>
                    <a:ext uri="{FF2B5EF4-FFF2-40B4-BE49-F238E27FC236}">
                      <a16:creationId xmlns:a16="http://schemas.microsoft.com/office/drawing/2014/main" xmlns="" id="{CA3723F8-D29B-4FB9-80F4-B0623B6AF5BF}"/>
                    </a:ext>
                  </a:extLst>
                </p:cNvPr>
                <p:cNvSpPr>
                  <a:spLocks/>
                </p:cNvSpPr>
                <p:nvPr userDrawn="1"/>
              </p:nvSpPr>
              <p:spPr bwMode="ltGray">
                <a:xfrm>
                  <a:off x="2551" y="940"/>
                  <a:ext cx="25" cy="12"/>
                </a:xfrm>
                <a:custGeom>
                  <a:avLst/>
                  <a:gdLst/>
                  <a:ahLst/>
                  <a:cxnLst>
                    <a:cxn ang="0">
                      <a:pos x="15" y="16"/>
                    </a:cxn>
                    <a:cxn ang="0">
                      <a:pos x="3" y="8"/>
                    </a:cxn>
                    <a:cxn ang="0">
                      <a:pos x="15" y="0"/>
                    </a:cxn>
                    <a:cxn ang="0">
                      <a:pos x="15" y="16"/>
                    </a:cxn>
                  </a:cxnLst>
                  <a:rect l="0" t="0" r="r" b="b"/>
                  <a:pathLst>
                    <a:path w="25" h="16">
                      <a:moveTo>
                        <a:pt x="15" y="16"/>
                      </a:moveTo>
                      <a:cubicBezTo>
                        <a:pt x="10" y="15"/>
                        <a:pt x="0" y="12"/>
                        <a:pt x="3" y="8"/>
                      </a:cubicBezTo>
                      <a:cubicBezTo>
                        <a:pt x="6" y="4"/>
                        <a:pt x="15" y="0"/>
                        <a:pt x="15" y="0"/>
                      </a:cubicBezTo>
                      <a:cubicBezTo>
                        <a:pt x="17" y="3"/>
                        <a:pt x="25" y="16"/>
                        <a:pt x="15" y="16"/>
                      </a:cubicBezTo>
                      <a:close/>
                    </a:path>
                  </a:pathLst>
                </a:custGeom>
                <a:solidFill>
                  <a:schemeClr val="folHlink"/>
                </a:soli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ea typeface="黑体" pitchFamily="2" charset="-122"/>
                  </a:endParaRPr>
                </a:p>
              </p:txBody>
            </p:sp>
            <p:sp>
              <p:nvSpPr>
                <p:cNvPr id="42" name="Freeform 11">
                  <a:extLst>
                    <a:ext uri="{FF2B5EF4-FFF2-40B4-BE49-F238E27FC236}">
                      <a16:creationId xmlns:a16="http://schemas.microsoft.com/office/drawing/2014/main" xmlns="" id="{20F87B67-5E43-4782-9E12-10C50F0372ED}"/>
                    </a:ext>
                  </a:extLst>
                </p:cNvPr>
                <p:cNvSpPr>
                  <a:spLocks/>
                </p:cNvSpPr>
                <p:nvPr userDrawn="1"/>
              </p:nvSpPr>
              <p:spPr bwMode="ltGray">
                <a:xfrm>
                  <a:off x="2443" y="954"/>
                  <a:ext cx="65" cy="39"/>
                </a:xfrm>
                <a:custGeom>
                  <a:avLst/>
                  <a:gdLst/>
                  <a:ahLst/>
                  <a:cxnLst>
                    <a:cxn ang="0">
                      <a:pos x="14" y="24"/>
                    </a:cxn>
                    <a:cxn ang="0">
                      <a:pos x="30" y="4"/>
                    </a:cxn>
                    <a:cxn ang="0">
                      <a:pos x="42" y="0"/>
                    </a:cxn>
                    <a:cxn ang="0">
                      <a:pos x="58" y="12"/>
                    </a:cxn>
                    <a:cxn ang="0">
                      <a:pos x="32" y="26"/>
                    </a:cxn>
                    <a:cxn ang="0">
                      <a:pos x="12" y="46"/>
                    </a:cxn>
                    <a:cxn ang="0">
                      <a:pos x="8" y="20"/>
                    </a:cxn>
                    <a:cxn ang="0">
                      <a:pos x="12" y="14"/>
                    </a:cxn>
                    <a:cxn ang="0">
                      <a:pos x="14" y="24"/>
                    </a:cxn>
                  </a:cxnLst>
                  <a:rect l="0" t="0" r="r" b="b"/>
                  <a:pathLst>
                    <a:path w="65" h="46">
                      <a:moveTo>
                        <a:pt x="14" y="24"/>
                      </a:moveTo>
                      <a:cubicBezTo>
                        <a:pt x="18" y="13"/>
                        <a:pt x="16" y="9"/>
                        <a:pt x="30" y="4"/>
                      </a:cubicBezTo>
                      <a:cubicBezTo>
                        <a:pt x="34" y="3"/>
                        <a:pt x="42" y="0"/>
                        <a:pt x="42" y="0"/>
                      </a:cubicBezTo>
                      <a:cubicBezTo>
                        <a:pt x="50" y="1"/>
                        <a:pt x="65" y="0"/>
                        <a:pt x="58" y="12"/>
                      </a:cubicBezTo>
                      <a:cubicBezTo>
                        <a:pt x="53" y="21"/>
                        <a:pt x="40" y="21"/>
                        <a:pt x="32" y="26"/>
                      </a:cubicBezTo>
                      <a:cubicBezTo>
                        <a:pt x="26" y="35"/>
                        <a:pt x="23" y="42"/>
                        <a:pt x="12" y="46"/>
                      </a:cubicBezTo>
                      <a:cubicBezTo>
                        <a:pt x="0" y="42"/>
                        <a:pt x="5" y="30"/>
                        <a:pt x="8" y="20"/>
                      </a:cubicBezTo>
                      <a:cubicBezTo>
                        <a:pt x="9" y="18"/>
                        <a:pt x="10" y="13"/>
                        <a:pt x="12" y="14"/>
                      </a:cubicBezTo>
                      <a:cubicBezTo>
                        <a:pt x="15" y="16"/>
                        <a:pt x="13" y="21"/>
                        <a:pt x="14" y="24"/>
                      </a:cubicBezTo>
                      <a:close/>
                    </a:path>
                  </a:pathLst>
                </a:custGeom>
                <a:solidFill>
                  <a:schemeClr val="folHlink"/>
                </a:soli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ea typeface="黑体" pitchFamily="2" charset="-122"/>
                  </a:endParaRPr>
                </a:p>
              </p:txBody>
            </p:sp>
            <p:sp>
              <p:nvSpPr>
                <p:cNvPr id="43" name="Freeform 12">
                  <a:extLst>
                    <a:ext uri="{FF2B5EF4-FFF2-40B4-BE49-F238E27FC236}">
                      <a16:creationId xmlns:a16="http://schemas.microsoft.com/office/drawing/2014/main" xmlns="" id="{95ACE28D-30DC-47CD-974B-D3FAC0745BD8}"/>
                    </a:ext>
                  </a:extLst>
                </p:cNvPr>
                <p:cNvSpPr>
                  <a:spLocks/>
                </p:cNvSpPr>
                <p:nvPr userDrawn="1"/>
              </p:nvSpPr>
              <p:spPr bwMode="ltGray">
                <a:xfrm>
                  <a:off x="2375" y="952"/>
                  <a:ext cx="68" cy="39"/>
                </a:xfrm>
                <a:custGeom>
                  <a:avLst/>
                  <a:gdLst/>
                  <a:ahLst/>
                  <a:cxnLst>
                    <a:cxn ang="0">
                      <a:pos x="0" y="31"/>
                    </a:cxn>
                    <a:cxn ang="0">
                      <a:pos x="18" y="25"/>
                    </a:cxn>
                    <a:cxn ang="0">
                      <a:pos x="52" y="1"/>
                    </a:cxn>
                    <a:cxn ang="0">
                      <a:pos x="64" y="3"/>
                    </a:cxn>
                    <a:cxn ang="0">
                      <a:pos x="50" y="19"/>
                    </a:cxn>
                    <a:cxn ang="0">
                      <a:pos x="28" y="33"/>
                    </a:cxn>
                    <a:cxn ang="0">
                      <a:pos x="22" y="47"/>
                    </a:cxn>
                    <a:cxn ang="0">
                      <a:pos x="16" y="45"/>
                    </a:cxn>
                    <a:cxn ang="0">
                      <a:pos x="12" y="39"/>
                    </a:cxn>
                    <a:cxn ang="0">
                      <a:pos x="0" y="35"/>
                    </a:cxn>
                    <a:cxn ang="0">
                      <a:pos x="0" y="31"/>
                    </a:cxn>
                  </a:cxnLst>
                  <a:rect l="0" t="0" r="r" b="b"/>
                  <a:pathLst>
                    <a:path w="69" h="47">
                      <a:moveTo>
                        <a:pt x="0" y="31"/>
                      </a:moveTo>
                      <a:cubicBezTo>
                        <a:pt x="7" y="24"/>
                        <a:pt x="9" y="22"/>
                        <a:pt x="18" y="25"/>
                      </a:cubicBezTo>
                      <a:cubicBezTo>
                        <a:pt x="25" y="4"/>
                        <a:pt x="36" y="12"/>
                        <a:pt x="52" y="1"/>
                      </a:cubicBezTo>
                      <a:cubicBezTo>
                        <a:pt x="56" y="2"/>
                        <a:pt x="61" y="0"/>
                        <a:pt x="64" y="3"/>
                      </a:cubicBezTo>
                      <a:cubicBezTo>
                        <a:pt x="69" y="8"/>
                        <a:pt x="50" y="19"/>
                        <a:pt x="50" y="19"/>
                      </a:cubicBezTo>
                      <a:cubicBezTo>
                        <a:pt x="46" y="31"/>
                        <a:pt x="35" y="22"/>
                        <a:pt x="28" y="33"/>
                      </a:cubicBezTo>
                      <a:cubicBezTo>
                        <a:pt x="31" y="41"/>
                        <a:pt x="31" y="44"/>
                        <a:pt x="22" y="47"/>
                      </a:cubicBezTo>
                      <a:cubicBezTo>
                        <a:pt x="20" y="46"/>
                        <a:pt x="18" y="46"/>
                        <a:pt x="16" y="45"/>
                      </a:cubicBezTo>
                      <a:cubicBezTo>
                        <a:pt x="14" y="43"/>
                        <a:pt x="14" y="40"/>
                        <a:pt x="12" y="39"/>
                      </a:cubicBezTo>
                      <a:cubicBezTo>
                        <a:pt x="8" y="37"/>
                        <a:pt x="0" y="35"/>
                        <a:pt x="0" y="35"/>
                      </a:cubicBezTo>
                      <a:cubicBezTo>
                        <a:pt x="2" y="26"/>
                        <a:pt x="3" y="25"/>
                        <a:pt x="0" y="31"/>
                      </a:cubicBezTo>
                      <a:close/>
                    </a:path>
                  </a:pathLst>
                </a:custGeom>
                <a:solidFill>
                  <a:schemeClr val="folHlink"/>
                </a:soli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ea typeface="黑体" pitchFamily="2" charset="-122"/>
                  </a:endParaRPr>
                </a:p>
              </p:txBody>
            </p:sp>
            <p:sp>
              <p:nvSpPr>
                <p:cNvPr id="44" name="Freeform 13">
                  <a:extLst>
                    <a:ext uri="{FF2B5EF4-FFF2-40B4-BE49-F238E27FC236}">
                      <a16:creationId xmlns:a16="http://schemas.microsoft.com/office/drawing/2014/main" xmlns="" id="{569A00C0-E87C-43FF-BA97-13C797D33BD4}"/>
                    </a:ext>
                  </a:extLst>
                </p:cNvPr>
                <p:cNvSpPr>
                  <a:spLocks/>
                </p:cNvSpPr>
                <p:nvPr userDrawn="1"/>
              </p:nvSpPr>
              <p:spPr bwMode="ltGray">
                <a:xfrm>
                  <a:off x="2007" y="739"/>
                  <a:ext cx="354" cy="228"/>
                </a:xfrm>
                <a:custGeom>
                  <a:avLst/>
                  <a:gdLst/>
                  <a:ahLst/>
                  <a:cxnLst>
                    <a:cxn ang="0">
                      <a:pos x="10" y="4"/>
                    </a:cxn>
                    <a:cxn ang="0">
                      <a:pos x="36" y="18"/>
                    </a:cxn>
                    <a:cxn ang="0">
                      <a:pos x="46" y="30"/>
                    </a:cxn>
                    <a:cxn ang="0">
                      <a:pos x="76" y="52"/>
                    </a:cxn>
                    <a:cxn ang="0">
                      <a:pos x="92" y="66"/>
                    </a:cxn>
                    <a:cxn ang="0">
                      <a:pos x="122" y="98"/>
                    </a:cxn>
                    <a:cxn ang="0">
                      <a:pos x="136" y="128"/>
                    </a:cxn>
                    <a:cxn ang="0">
                      <a:pos x="148" y="132"/>
                    </a:cxn>
                    <a:cxn ang="0">
                      <a:pos x="154" y="150"/>
                    </a:cxn>
                    <a:cxn ang="0">
                      <a:pos x="176" y="152"/>
                    </a:cxn>
                    <a:cxn ang="0">
                      <a:pos x="170" y="196"/>
                    </a:cxn>
                    <a:cxn ang="0">
                      <a:pos x="180" y="224"/>
                    </a:cxn>
                    <a:cxn ang="0">
                      <a:pos x="198" y="232"/>
                    </a:cxn>
                    <a:cxn ang="0">
                      <a:pos x="216" y="234"/>
                    </a:cxn>
                    <a:cxn ang="0">
                      <a:pos x="236" y="242"/>
                    </a:cxn>
                    <a:cxn ang="0">
                      <a:pos x="254" y="236"/>
                    </a:cxn>
                    <a:cxn ang="0">
                      <a:pos x="272" y="248"/>
                    </a:cxn>
                    <a:cxn ang="0">
                      <a:pos x="296" y="256"/>
                    </a:cxn>
                    <a:cxn ang="0">
                      <a:pos x="314" y="264"/>
                    </a:cxn>
                    <a:cxn ang="0">
                      <a:pos x="352" y="266"/>
                    </a:cxn>
                    <a:cxn ang="0">
                      <a:pos x="342" y="274"/>
                    </a:cxn>
                    <a:cxn ang="0">
                      <a:pos x="322" y="272"/>
                    </a:cxn>
                    <a:cxn ang="0">
                      <a:pos x="300" y="270"/>
                    </a:cxn>
                    <a:cxn ang="0">
                      <a:pos x="288" y="266"/>
                    </a:cxn>
                    <a:cxn ang="0">
                      <a:pos x="252" y="264"/>
                    </a:cxn>
                    <a:cxn ang="0">
                      <a:pos x="234" y="260"/>
                    </a:cxn>
                    <a:cxn ang="0">
                      <a:pos x="172" y="242"/>
                    </a:cxn>
                    <a:cxn ang="0">
                      <a:pos x="160" y="216"/>
                    </a:cxn>
                    <a:cxn ang="0">
                      <a:pos x="126" y="200"/>
                    </a:cxn>
                    <a:cxn ang="0">
                      <a:pos x="108" y="186"/>
                    </a:cxn>
                    <a:cxn ang="0">
                      <a:pos x="94" y="158"/>
                    </a:cxn>
                    <a:cxn ang="0">
                      <a:pos x="68" y="108"/>
                    </a:cxn>
                    <a:cxn ang="0">
                      <a:pos x="64" y="102"/>
                    </a:cxn>
                    <a:cxn ang="0">
                      <a:pos x="58" y="100"/>
                    </a:cxn>
                    <a:cxn ang="0">
                      <a:pos x="54" y="88"/>
                    </a:cxn>
                    <a:cxn ang="0">
                      <a:pos x="38" y="58"/>
                    </a:cxn>
                    <a:cxn ang="0">
                      <a:pos x="20" y="40"/>
                    </a:cxn>
                    <a:cxn ang="0">
                      <a:pos x="4" y="22"/>
                    </a:cxn>
                    <a:cxn ang="0">
                      <a:pos x="10" y="2"/>
                    </a:cxn>
                    <a:cxn ang="0">
                      <a:pos x="10" y="4"/>
                    </a:cxn>
                  </a:cxnLst>
                  <a:rect l="0" t="0" r="r" b="b"/>
                  <a:pathLst>
                    <a:path w="355" h="277">
                      <a:moveTo>
                        <a:pt x="10" y="4"/>
                      </a:moveTo>
                      <a:cubicBezTo>
                        <a:pt x="22" y="0"/>
                        <a:pt x="24" y="14"/>
                        <a:pt x="36" y="18"/>
                      </a:cubicBezTo>
                      <a:cubicBezTo>
                        <a:pt x="37" y="19"/>
                        <a:pt x="45" y="29"/>
                        <a:pt x="46" y="30"/>
                      </a:cubicBezTo>
                      <a:cubicBezTo>
                        <a:pt x="56" y="40"/>
                        <a:pt x="67" y="38"/>
                        <a:pt x="76" y="52"/>
                      </a:cubicBezTo>
                      <a:cubicBezTo>
                        <a:pt x="80" y="58"/>
                        <a:pt x="92" y="66"/>
                        <a:pt x="92" y="66"/>
                      </a:cubicBezTo>
                      <a:cubicBezTo>
                        <a:pt x="96" y="79"/>
                        <a:pt x="112" y="88"/>
                        <a:pt x="122" y="98"/>
                      </a:cubicBezTo>
                      <a:cubicBezTo>
                        <a:pt x="124" y="105"/>
                        <a:pt x="130" y="124"/>
                        <a:pt x="136" y="128"/>
                      </a:cubicBezTo>
                      <a:cubicBezTo>
                        <a:pt x="140" y="130"/>
                        <a:pt x="148" y="132"/>
                        <a:pt x="148" y="132"/>
                      </a:cubicBezTo>
                      <a:cubicBezTo>
                        <a:pt x="150" y="138"/>
                        <a:pt x="154" y="150"/>
                        <a:pt x="154" y="150"/>
                      </a:cubicBezTo>
                      <a:cubicBezTo>
                        <a:pt x="161" y="139"/>
                        <a:pt x="168" y="144"/>
                        <a:pt x="176" y="152"/>
                      </a:cubicBezTo>
                      <a:cubicBezTo>
                        <a:pt x="174" y="167"/>
                        <a:pt x="173" y="181"/>
                        <a:pt x="170" y="196"/>
                      </a:cubicBezTo>
                      <a:cubicBezTo>
                        <a:pt x="171" y="202"/>
                        <a:pt x="174" y="220"/>
                        <a:pt x="180" y="224"/>
                      </a:cubicBezTo>
                      <a:cubicBezTo>
                        <a:pt x="185" y="228"/>
                        <a:pt x="193" y="228"/>
                        <a:pt x="198" y="232"/>
                      </a:cubicBezTo>
                      <a:cubicBezTo>
                        <a:pt x="204" y="230"/>
                        <a:pt x="216" y="234"/>
                        <a:pt x="216" y="234"/>
                      </a:cubicBezTo>
                      <a:cubicBezTo>
                        <a:pt x="223" y="241"/>
                        <a:pt x="225" y="245"/>
                        <a:pt x="236" y="242"/>
                      </a:cubicBezTo>
                      <a:cubicBezTo>
                        <a:pt x="242" y="240"/>
                        <a:pt x="254" y="236"/>
                        <a:pt x="254" y="236"/>
                      </a:cubicBezTo>
                      <a:cubicBezTo>
                        <a:pt x="260" y="240"/>
                        <a:pt x="265" y="246"/>
                        <a:pt x="272" y="248"/>
                      </a:cubicBezTo>
                      <a:cubicBezTo>
                        <a:pt x="277" y="250"/>
                        <a:pt x="291" y="252"/>
                        <a:pt x="296" y="256"/>
                      </a:cubicBezTo>
                      <a:cubicBezTo>
                        <a:pt x="301" y="260"/>
                        <a:pt x="314" y="264"/>
                        <a:pt x="314" y="264"/>
                      </a:cubicBezTo>
                      <a:cubicBezTo>
                        <a:pt x="330" y="263"/>
                        <a:pt x="338" y="261"/>
                        <a:pt x="352" y="266"/>
                      </a:cubicBezTo>
                      <a:cubicBezTo>
                        <a:pt x="355" y="275"/>
                        <a:pt x="350" y="277"/>
                        <a:pt x="342" y="274"/>
                      </a:cubicBezTo>
                      <a:cubicBezTo>
                        <a:pt x="336" y="276"/>
                        <a:pt x="322" y="272"/>
                        <a:pt x="322" y="272"/>
                      </a:cubicBezTo>
                      <a:cubicBezTo>
                        <a:pt x="314" y="275"/>
                        <a:pt x="308" y="272"/>
                        <a:pt x="300" y="270"/>
                      </a:cubicBezTo>
                      <a:cubicBezTo>
                        <a:pt x="296" y="269"/>
                        <a:pt x="288" y="266"/>
                        <a:pt x="288" y="266"/>
                      </a:cubicBezTo>
                      <a:cubicBezTo>
                        <a:pt x="276" y="270"/>
                        <a:pt x="264" y="266"/>
                        <a:pt x="252" y="264"/>
                      </a:cubicBezTo>
                      <a:cubicBezTo>
                        <a:pt x="245" y="259"/>
                        <a:pt x="242" y="257"/>
                        <a:pt x="234" y="260"/>
                      </a:cubicBezTo>
                      <a:cubicBezTo>
                        <a:pt x="211" y="252"/>
                        <a:pt x="192" y="256"/>
                        <a:pt x="172" y="242"/>
                      </a:cubicBezTo>
                      <a:cubicBezTo>
                        <a:pt x="165" y="231"/>
                        <a:pt x="176" y="221"/>
                        <a:pt x="160" y="216"/>
                      </a:cubicBezTo>
                      <a:cubicBezTo>
                        <a:pt x="154" y="233"/>
                        <a:pt x="136" y="203"/>
                        <a:pt x="126" y="200"/>
                      </a:cubicBezTo>
                      <a:cubicBezTo>
                        <a:pt x="120" y="196"/>
                        <a:pt x="114" y="190"/>
                        <a:pt x="108" y="186"/>
                      </a:cubicBezTo>
                      <a:cubicBezTo>
                        <a:pt x="104" y="175"/>
                        <a:pt x="104" y="165"/>
                        <a:pt x="94" y="158"/>
                      </a:cubicBezTo>
                      <a:cubicBezTo>
                        <a:pt x="83" y="142"/>
                        <a:pt x="85" y="119"/>
                        <a:pt x="68" y="108"/>
                      </a:cubicBezTo>
                      <a:cubicBezTo>
                        <a:pt x="67" y="106"/>
                        <a:pt x="66" y="104"/>
                        <a:pt x="64" y="102"/>
                      </a:cubicBezTo>
                      <a:cubicBezTo>
                        <a:pt x="62" y="101"/>
                        <a:pt x="59" y="102"/>
                        <a:pt x="58" y="100"/>
                      </a:cubicBezTo>
                      <a:cubicBezTo>
                        <a:pt x="56" y="97"/>
                        <a:pt x="54" y="88"/>
                        <a:pt x="54" y="88"/>
                      </a:cubicBezTo>
                      <a:cubicBezTo>
                        <a:pt x="59" y="73"/>
                        <a:pt x="52" y="61"/>
                        <a:pt x="38" y="58"/>
                      </a:cubicBezTo>
                      <a:cubicBezTo>
                        <a:pt x="32" y="49"/>
                        <a:pt x="31" y="44"/>
                        <a:pt x="20" y="40"/>
                      </a:cubicBezTo>
                      <a:cubicBezTo>
                        <a:pt x="16" y="27"/>
                        <a:pt x="16" y="26"/>
                        <a:pt x="4" y="22"/>
                      </a:cubicBezTo>
                      <a:cubicBezTo>
                        <a:pt x="1" y="13"/>
                        <a:pt x="0" y="5"/>
                        <a:pt x="10" y="2"/>
                      </a:cubicBezTo>
                      <a:cubicBezTo>
                        <a:pt x="18" y="5"/>
                        <a:pt x="18" y="4"/>
                        <a:pt x="10" y="4"/>
                      </a:cubicBezTo>
                      <a:close/>
                    </a:path>
                  </a:pathLst>
                </a:custGeom>
                <a:solidFill>
                  <a:schemeClr val="folHlink"/>
                </a:soli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ea typeface="黑体" pitchFamily="2" charset="-122"/>
                  </a:endParaRPr>
                </a:p>
              </p:txBody>
            </p:sp>
            <p:sp>
              <p:nvSpPr>
                <p:cNvPr id="45" name="Freeform 14">
                  <a:extLst>
                    <a:ext uri="{FF2B5EF4-FFF2-40B4-BE49-F238E27FC236}">
                      <a16:creationId xmlns:a16="http://schemas.microsoft.com/office/drawing/2014/main" xmlns="" id="{2ECD7ADB-5A94-4AD5-8F16-59F36DAAA4A1}"/>
                    </a:ext>
                  </a:extLst>
                </p:cNvPr>
                <p:cNvSpPr>
                  <a:spLocks/>
                </p:cNvSpPr>
                <p:nvPr userDrawn="1"/>
              </p:nvSpPr>
              <p:spPr bwMode="ltGray">
                <a:xfrm>
                  <a:off x="2222" y="724"/>
                  <a:ext cx="157" cy="167"/>
                </a:xfrm>
                <a:custGeom>
                  <a:avLst/>
                  <a:gdLst/>
                  <a:ahLst/>
                  <a:cxnLst>
                    <a:cxn ang="0">
                      <a:pos x="54" y="66"/>
                    </a:cxn>
                    <a:cxn ang="0">
                      <a:pos x="66" y="58"/>
                    </a:cxn>
                    <a:cxn ang="0">
                      <a:pos x="68" y="52"/>
                    </a:cxn>
                    <a:cxn ang="0">
                      <a:pos x="80" y="44"/>
                    </a:cxn>
                    <a:cxn ang="0">
                      <a:pos x="106" y="22"/>
                    </a:cxn>
                    <a:cxn ang="0">
                      <a:pos x="112" y="4"/>
                    </a:cxn>
                    <a:cxn ang="0">
                      <a:pos x="124" y="0"/>
                    </a:cxn>
                    <a:cxn ang="0">
                      <a:pos x="150" y="28"/>
                    </a:cxn>
                    <a:cxn ang="0">
                      <a:pos x="146" y="44"/>
                    </a:cxn>
                    <a:cxn ang="0">
                      <a:pos x="126" y="64"/>
                    </a:cxn>
                    <a:cxn ang="0">
                      <a:pos x="132" y="94"/>
                    </a:cxn>
                    <a:cxn ang="0">
                      <a:pos x="142" y="110"/>
                    </a:cxn>
                    <a:cxn ang="0">
                      <a:pos x="146" y="128"/>
                    </a:cxn>
                    <a:cxn ang="0">
                      <a:pos x="128" y="128"/>
                    </a:cxn>
                    <a:cxn ang="0">
                      <a:pos x="116" y="146"/>
                    </a:cxn>
                    <a:cxn ang="0">
                      <a:pos x="104" y="156"/>
                    </a:cxn>
                    <a:cxn ang="0">
                      <a:pos x="100" y="198"/>
                    </a:cxn>
                    <a:cxn ang="0">
                      <a:pos x="88" y="202"/>
                    </a:cxn>
                    <a:cxn ang="0">
                      <a:pos x="82" y="206"/>
                    </a:cxn>
                    <a:cxn ang="0">
                      <a:pos x="76" y="202"/>
                    </a:cxn>
                    <a:cxn ang="0">
                      <a:pos x="72" y="190"/>
                    </a:cxn>
                    <a:cxn ang="0">
                      <a:pos x="60" y="186"/>
                    </a:cxn>
                    <a:cxn ang="0">
                      <a:pos x="42" y="194"/>
                    </a:cxn>
                    <a:cxn ang="0">
                      <a:pos x="28" y="186"/>
                    </a:cxn>
                    <a:cxn ang="0">
                      <a:pos x="10" y="148"/>
                    </a:cxn>
                    <a:cxn ang="0">
                      <a:pos x="4" y="130"/>
                    </a:cxn>
                    <a:cxn ang="0">
                      <a:pos x="0" y="118"/>
                    </a:cxn>
                    <a:cxn ang="0">
                      <a:pos x="20" y="96"/>
                    </a:cxn>
                    <a:cxn ang="0">
                      <a:pos x="32" y="104"/>
                    </a:cxn>
                    <a:cxn ang="0">
                      <a:pos x="34" y="80"/>
                    </a:cxn>
                    <a:cxn ang="0">
                      <a:pos x="52" y="70"/>
                    </a:cxn>
                    <a:cxn ang="0">
                      <a:pos x="54" y="66"/>
                    </a:cxn>
                  </a:cxnLst>
                  <a:rect l="0" t="0" r="r" b="b"/>
                  <a:pathLst>
                    <a:path w="156" h="206">
                      <a:moveTo>
                        <a:pt x="54" y="66"/>
                      </a:moveTo>
                      <a:cubicBezTo>
                        <a:pt x="58" y="63"/>
                        <a:pt x="64" y="63"/>
                        <a:pt x="66" y="58"/>
                      </a:cubicBezTo>
                      <a:cubicBezTo>
                        <a:pt x="67" y="56"/>
                        <a:pt x="67" y="53"/>
                        <a:pt x="68" y="52"/>
                      </a:cubicBezTo>
                      <a:cubicBezTo>
                        <a:pt x="71" y="49"/>
                        <a:pt x="80" y="44"/>
                        <a:pt x="80" y="44"/>
                      </a:cubicBezTo>
                      <a:cubicBezTo>
                        <a:pt x="113" y="55"/>
                        <a:pt x="85" y="29"/>
                        <a:pt x="106" y="22"/>
                      </a:cubicBezTo>
                      <a:cubicBezTo>
                        <a:pt x="110" y="17"/>
                        <a:pt x="108" y="9"/>
                        <a:pt x="112" y="4"/>
                      </a:cubicBezTo>
                      <a:cubicBezTo>
                        <a:pt x="115" y="1"/>
                        <a:pt x="124" y="0"/>
                        <a:pt x="124" y="0"/>
                      </a:cubicBezTo>
                      <a:cubicBezTo>
                        <a:pt x="138" y="14"/>
                        <a:pt x="126" y="23"/>
                        <a:pt x="150" y="28"/>
                      </a:cubicBezTo>
                      <a:cubicBezTo>
                        <a:pt x="156" y="36"/>
                        <a:pt x="154" y="39"/>
                        <a:pt x="146" y="44"/>
                      </a:cubicBezTo>
                      <a:cubicBezTo>
                        <a:pt x="141" y="52"/>
                        <a:pt x="135" y="61"/>
                        <a:pt x="126" y="64"/>
                      </a:cubicBezTo>
                      <a:cubicBezTo>
                        <a:pt x="118" y="75"/>
                        <a:pt x="128" y="83"/>
                        <a:pt x="132" y="94"/>
                      </a:cubicBezTo>
                      <a:cubicBezTo>
                        <a:pt x="129" y="103"/>
                        <a:pt x="135" y="105"/>
                        <a:pt x="142" y="110"/>
                      </a:cubicBezTo>
                      <a:cubicBezTo>
                        <a:pt x="145" y="119"/>
                        <a:pt x="141" y="120"/>
                        <a:pt x="146" y="128"/>
                      </a:cubicBezTo>
                      <a:cubicBezTo>
                        <a:pt x="142" y="139"/>
                        <a:pt x="135" y="133"/>
                        <a:pt x="128" y="128"/>
                      </a:cubicBezTo>
                      <a:cubicBezTo>
                        <a:pt x="116" y="132"/>
                        <a:pt x="122" y="136"/>
                        <a:pt x="116" y="146"/>
                      </a:cubicBezTo>
                      <a:cubicBezTo>
                        <a:pt x="113" y="151"/>
                        <a:pt x="108" y="152"/>
                        <a:pt x="104" y="156"/>
                      </a:cubicBezTo>
                      <a:cubicBezTo>
                        <a:pt x="107" y="167"/>
                        <a:pt x="112" y="191"/>
                        <a:pt x="100" y="198"/>
                      </a:cubicBezTo>
                      <a:cubicBezTo>
                        <a:pt x="96" y="200"/>
                        <a:pt x="92" y="200"/>
                        <a:pt x="88" y="202"/>
                      </a:cubicBezTo>
                      <a:cubicBezTo>
                        <a:pt x="86" y="203"/>
                        <a:pt x="84" y="205"/>
                        <a:pt x="82" y="206"/>
                      </a:cubicBezTo>
                      <a:cubicBezTo>
                        <a:pt x="80" y="205"/>
                        <a:pt x="77" y="204"/>
                        <a:pt x="76" y="202"/>
                      </a:cubicBezTo>
                      <a:cubicBezTo>
                        <a:pt x="74" y="198"/>
                        <a:pt x="76" y="191"/>
                        <a:pt x="72" y="190"/>
                      </a:cubicBezTo>
                      <a:cubicBezTo>
                        <a:pt x="68" y="189"/>
                        <a:pt x="60" y="186"/>
                        <a:pt x="60" y="186"/>
                      </a:cubicBezTo>
                      <a:cubicBezTo>
                        <a:pt x="53" y="188"/>
                        <a:pt x="49" y="192"/>
                        <a:pt x="42" y="194"/>
                      </a:cubicBezTo>
                      <a:cubicBezTo>
                        <a:pt x="34" y="189"/>
                        <a:pt x="37" y="183"/>
                        <a:pt x="28" y="186"/>
                      </a:cubicBezTo>
                      <a:cubicBezTo>
                        <a:pt x="12" y="181"/>
                        <a:pt x="19" y="161"/>
                        <a:pt x="10" y="148"/>
                      </a:cubicBezTo>
                      <a:cubicBezTo>
                        <a:pt x="5" y="121"/>
                        <a:pt x="11" y="147"/>
                        <a:pt x="4" y="130"/>
                      </a:cubicBezTo>
                      <a:cubicBezTo>
                        <a:pt x="2" y="126"/>
                        <a:pt x="0" y="118"/>
                        <a:pt x="0" y="118"/>
                      </a:cubicBezTo>
                      <a:cubicBezTo>
                        <a:pt x="2" y="95"/>
                        <a:pt x="0" y="83"/>
                        <a:pt x="20" y="96"/>
                      </a:cubicBezTo>
                      <a:cubicBezTo>
                        <a:pt x="23" y="105"/>
                        <a:pt x="23" y="110"/>
                        <a:pt x="32" y="104"/>
                      </a:cubicBezTo>
                      <a:cubicBezTo>
                        <a:pt x="35" y="95"/>
                        <a:pt x="29" y="88"/>
                        <a:pt x="34" y="80"/>
                      </a:cubicBezTo>
                      <a:cubicBezTo>
                        <a:pt x="36" y="76"/>
                        <a:pt x="48" y="73"/>
                        <a:pt x="52" y="70"/>
                      </a:cubicBezTo>
                      <a:cubicBezTo>
                        <a:pt x="57" y="63"/>
                        <a:pt x="58" y="62"/>
                        <a:pt x="54" y="66"/>
                      </a:cubicBezTo>
                      <a:close/>
                    </a:path>
                  </a:pathLst>
                </a:custGeom>
                <a:solidFill>
                  <a:schemeClr val="folHlink"/>
                </a:soli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ea typeface="黑体" pitchFamily="2" charset="-122"/>
                  </a:endParaRPr>
                </a:p>
              </p:txBody>
            </p:sp>
            <p:sp>
              <p:nvSpPr>
                <p:cNvPr id="46" name="Freeform 15">
                  <a:extLst>
                    <a:ext uri="{FF2B5EF4-FFF2-40B4-BE49-F238E27FC236}">
                      <a16:creationId xmlns:a16="http://schemas.microsoft.com/office/drawing/2014/main" xmlns="" id="{A86EF62C-206C-439C-8457-DFE98EFAA0EA}"/>
                    </a:ext>
                  </a:extLst>
                </p:cNvPr>
                <p:cNvSpPr>
                  <a:spLocks/>
                </p:cNvSpPr>
                <p:nvPr userDrawn="1"/>
              </p:nvSpPr>
              <p:spPr bwMode="ltGray">
                <a:xfrm>
                  <a:off x="2375" y="800"/>
                  <a:ext cx="110" cy="32"/>
                </a:xfrm>
                <a:custGeom>
                  <a:avLst/>
                  <a:gdLst/>
                  <a:ahLst/>
                  <a:cxnLst>
                    <a:cxn ang="0">
                      <a:pos x="4" y="32"/>
                    </a:cxn>
                    <a:cxn ang="0">
                      <a:pos x="18" y="10"/>
                    </a:cxn>
                    <a:cxn ang="0">
                      <a:pos x="46" y="20"/>
                    </a:cxn>
                    <a:cxn ang="0">
                      <a:pos x="72" y="14"/>
                    </a:cxn>
                    <a:cxn ang="0">
                      <a:pos x="90" y="0"/>
                    </a:cxn>
                    <a:cxn ang="0">
                      <a:pos x="76" y="26"/>
                    </a:cxn>
                    <a:cxn ang="0">
                      <a:pos x="60" y="38"/>
                    </a:cxn>
                    <a:cxn ang="0">
                      <a:pos x="42" y="32"/>
                    </a:cxn>
                    <a:cxn ang="0">
                      <a:pos x="14" y="30"/>
                    </a:cxn>
                    <a:cxn ang="0">
                      <a:pos x="4" y="32"/>
                    </a:cxn>
                  </a:cxnLst>
                  <a:rect l="0" t="0" r="r" b="b"/>
                  <a:pathLst>
                    <a:path w="109" h="38">
                      <a:moveTo>
                        <a:pt x="4" y="32"/>
                      </a:moveTo>
                      <a:cubicBezTo>
                        <a:pt x="7" y="22"/>
                        <a:pt x="7" y="14"/>
                        <a:pt x="18" y="10"/>
                      </a:cubicBezTo>
                      <a:cubicBezTo>
                        <a:pt x="28" y="12"/>
                        <a:pt x="37" y="14"/>
                        <a:pt x="46" y="20"/>
                      </a:cubicBezTo>
                      <a:cubicBezTo>
                        <a:pt x="62" y="15"/>
                        <a:pt x="54" y="17"/>
                        <a:pt x="72" y="14"/>
                      </a:cubicBezTo>
                      <a:cubicBezTo>
                        <a:pt x="77" y="9"/>
                        <a:pt x="90" y="0"/>
                        <a:pt x="90" y="0"/>
                      </a:cubicBezTo>
                      <a:cubicBezTo>
                        <a:pt x="109" y="6"/>
                        <a:pt x="85" y="23"/>
                        <a:pt x="76" y="26"/>
                      </a:cubicBezTo>
                      <a:cubicBezTo>
                        <a:pt x="71" y="33"/>
                        <a:pt x="68" y="35"/>
                        <a:pt x="60" y="38"/>
                      </a:cubicBezTo>
                      <a:cubicBezTo>
                        <a:pt x="54" y="36"/>
                        <a:pt x="42" y="32"/>
                        <a:pt x="42" y="32"/>
                      </a:cubicBezTo>
                      <a:cubicBezTo>
                        <a:pt x="33" y="23"/>
                        <a:pt x="26" y="26"/>
                        <a:pt x="14" y="30"/>
                      </a:cubicBezTo>
                      <a:cubicBezTo>
                        <a:pt x="1" y="28"/>
                        <a:pt x="0" y="24"/>
                        <a:pt x="4" y="32"/>
                      </a:cubicBezTo>
                      <a:close/>
                    </a:path>
                  </a:pathLst>
                </a:custGeom>
                <a:solidFill>
                  <a:schemeClr val="folHlink"/>
                </a:soli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ea typeface="黑体" pitchFamily="2" charset="-122"/>
                  </a:endParaRPr>
                </a:p>
              </p:txBody>
            </p:sp>
            <p:sp>
              <p:nvSpPr>
                <p:cNvPr id="47" name="Freeform 16">
                  <a:extLst>
                    <a:ext uri="{FF2B5EF4-FFF2-40B4-BE49-F238E27FC236}">
                      <a16:creationId xmlns:a16="http://schemas.microsoft.com/office/drawing/2014/main" xmlns="" id="{4020C234-8B18-44B4-93D3-E6EDB24A163F}"/>
                    </a:ext>
                  </a:extLst>
                </p:cNvPr>
                <p:cNvSpPr>
                  <a:spLocks/>
                </p:cNvSpPr>
                <p:nvPr userDrawn="1"/>
              </p:nvSpPr>
              <p:spPr bwMode="ltGray">
                <a:xfrm>
                  <a:off x="2370" y="839"/>
                  <a:ext cx="75" cy="84"/>
                </a:xfrm>
                <a:custGeom>
                  <a:avLst/>
                  <a:gdLst/>
                  <a:ahLst/>
                  <a:cxnLst>
                    <a:cxn ang="0">
                      <a:pos x="8" y="18"/>
                    </a:cxn>
                    <a:cxn ang="0">
                      <a:pos x="18" y="0"/>
                    </a:cxn>
                    <a:cxn ang="0">
                      <a:pos x="34" y="18"/>
                    </a:cxn>
                    <a:cxn ang="0">
                      <a:pos x="62" y="4"/>
                    </a:cxn>
                    <a:cxn ang="0">
                      <a:pos x="46" y="34"/>
                    </a:cxn>
                    <a:cxn ang="0">
                      <a:pos x="54" y="48"/>
                    </a:cxn>
                    <a:cxn ang="0">
                      <a:pos x="58" y="60"/>
                    </a:cxn>
                    <a:cxn ang="0">
                      <a:pos x="46" y="74"/>
                    </a:cxn>
                    <a:cxn ang="0">
                      <a:pos x="34" y="60"/>
                    </a:cxn>
                    <a:cxn ang="0">
                      <a:pos x="22" y="48"/>
                    </a:cxn>
                    <a:cxn ang="0">
                      <a:pos x="28" y="68"/>
                    </a:cxn>
                    <a:cxn ang="0">
                      <a:pos x="30" y="74"/>
                    </a:cxn>
                    <a:cxn ang="0">
                      <a:pos x="20" y="104"/>
                    </a:cxn>
                    <a:cxn ang="0">
                      <a:pos x="12" y="102"/>
                    </a:cxn>
                    <a:cxn ang="0">
                      <a:pos x="8" y="90"/>
                    </a:cxn>
                    <a:cxn ang="0">
                      <a:pos x="0" y="54"/>
                    </a:cxn>
                    <a:cxn ang="0">
                      <a:pos x="2" y="30"/>
                    </a:cxn>
                    <a:cxn ang="0">
                      <a:pos x="8" y="18"/>
                    </a:cxn>
                  </a:cxnLst>
                  <a:rect l="0" t="0" r="r" b="b"/>
                  <a:pathLst>
                    <a:path w="76" h="104">
                      <a:moveTo>
                        <a:pt x="8" y="18"/>
                      </a:moveTo>
                      <a:cubicBezTo>
                        <a:pt x="10" y="8"/>
                        <a:pt x="9" y="3"/>
                        <a:pt x="18" y="0"/>
                      </a:cubicBezTo>
                      <a:cubicBezTo>
                        <a:pt x="28" y="3"/>
                        <a:pt x="25" y="12"/>
                        <a:pt x="34" y="18"/>
                      </a:cubicBezTo>
                      <a:cubicBezTo>
                        <a:pt x="46" y="16"/>
                        <a:pt x="51" y="8"/>
                        <a:pt x="62" y="4"/>
                      </a:cubicBezTo>
                      <a:cubicBezTo>
                        <a:pt x="76" y="9"/>
                        <a:pt x="56" y="31"/>
                        <a:pt x="46" y="34"/>
                      </a:cubicBezTo>
                      <a:cubicBezTo>
                        <a:pt x="51" y="56"/>
                        <a:pt x="43" y="29"/>
                        <a:pt x="54" y="48"/>
                      </a:cubicBezTo>
                      <a:cubicBezTo>
                        <a:pt x="56" y="52"/>
                        <a:pt x="58" y="60"/>
                        <a:pt x="58" y="60"/>
                      </a:cubicBezTo>
                      <a:cubicBezTo>
                        <a:pt x="55" y="68"/>
                        <a:pt x="54" y="71"/>
                        <a:pt x="46" y="74"/>
                      </a:cubicBezTo>
                      <a:cubicBezTo>
                        <a:pt x="38" y="71"/>
                        <a:pt x="37" y="68"/>
                        <a:pt x="34" y="60"/>
                      </a:cubicBezTo>
                      <a:cubicBezTo>
                        <a:pt x="33" y="50"/>
                        <a:pt x="32" y="33"/>
                        <a:pt x="22" y="48"/>
                      </a:cubicBezTo>
                      <a:cubicBezTo>
                        <a:pt x="25" y="60"/>
                        <a:pt x="23" y="53"/>
                        <a:pt x="28" y="68"/>
                      </a:cubicBezTo>
                      <a:cubicBezTo>
                        <a:pt x="29" y="70"/>
                        <a:pt x="30" y="74"/>
                        <a:pt x="30" y="74"/>
                      </a:cubicBezTo>
                      <a:cubicBezTo>
                        <a:pt x="24" y="84"/>
                        <a:pt x="22" y="93"/>
                        <a:pt x="20" y="104"/>
                      </a:cubicBezTo>
                      <a:cubicBezTo>
                        <a:pt x="17" y="103"/>
                        <a:pt x="14" y="104"/>
                        <a:pt x="12" y="102"/>
                      </a:cubicBezTo>
                      <a:cubicBezTo>
                        <a:pt x="9" y="99"/>
                        <a:pt x="8" y="90"/>
                        <a:pt x="8" y="90"/>
                      </a:cubicBezTo>
                      <a:cubicBezTo>
                        <a:pt x="13" y="75"/>
                        <a:pt x="14" y="64"/>
                        <a:pt x="0" y="54"/>
                      </a:cubicBezTo>
                      <a:cubicBezTo>
                        <a:pt x="1" y="46"/>
                        <a:pt x="1" y="38"/>
                        <a:pt x="2" y="30"/>
                      </a:cubicBezTo>
                      <a:cubicBezTo>
                        <a:pt x="2" y="27"/>
                        <a:pt x="13" y="2"/>
                        <a:pt x="8" y="18"/>
                      </a:cubicBezTo>
                      <a:close/>
                    </a:path>
                  </a:pathLst>
                </a:custGeom>
                <a:solidFill>
                  <a:schemeClr val="folHlink"/>
                </a:soli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ea typeface="黑体" pitchFamily="2" charset="-122"/>
                  </a:endParaRPr>
                </a:p>
              </p:txBody>
            </p:sp>
            <p:sp>
              <p:nvSpPr>
                <p:cNvPr id="48" name="Freeform 17">
                  <a:extLst>
                    <a:ext uri="{FF2B5EF4-FFF2-40B4-BE49-F238E27FC236}">
                      <a16:creationId xmlns:a16="http://schemas.microsoft.com/office/drawing/2014/main" xmlns="" id="{F24B2214-223E-44DE-BA65-CB4854C84090}"/>
                    </a:ext>
                  </a:extLst>
                </p:cNvPr>
                <p:cNvSpPr>
                  <a:spLocks/>
                </p:cNvSpPr>
                <p:nvPr userDrawn="1"/>
              </p:nvSpPr>
              <p:spPr bwMode="ltGray">
                <a:xfrm>
                  <a:off x="2497" y="793"/>
                  <a:ext cx="37" cy="49"/>
                </a:xfrm>
                <a:custGeom>
                  <a:avLst/>
                  <a:gdLst/>
                  <a:ahLst/>
                  <a:cxnLst>
                    <a:cxn ang="0">
                      <a:pos x="3" y="28"/>
                    </a:cxn>
                    <a:cxn ang="0">
                      <a:pos x="13" y="0"/>
                    </a:cxn>
                    <a:cxn ang="0">
                      <a:pos x="15" y="28"/>
                    </a:cxn>
                    <a:cxn ang="0">
                      <a:pos x="37" y="38"/>
                    </a:cxn>
                    <a:cxn ang="0">
                      <a:pos x="19" y="44"/>
                    </a:cxn>
                    <a:cxn ang="0">
                      <a:pos x="5" y="58"/>
                    </a:cxn>
                    <a:cxn ang="0">
                      <a:pos x="1" y="34"/>
                    </a:cxn>
                    <a:cxn ang="0">
                      <a:pos x="3" y="28"/>
                    </a:cxn>
                  </a:cxnLst>
                  <a:rect l="0" t="0" r="r" b="b"/>
                  <a:pathLst>
                    <a:path w="37" h="61">
                      <a:moveTo>
                        <a:pt x="3" y="28"/>
                      </a:moveTo>
                      <a:cubicBezTo>
                        <a:pt x="5" y="14"/>
                        <a:pt x="2" y="7"/>
                        <a:pt x="13" y="0"/>
                      </a:cubicBezTo>
                      <a:cubicBezTo>
                        <a:pt x="26" y="9"/>
                        <a:pt x="23" y="17"/>
                        <a:pt x="15" y="28"/>
                      </a:cubicBezTo>
                      <a:cubicBezTo>
                        <a:pt x="25" y="31"/>
                        <a:pt x="33" y="27"/>
                        <a:pt x="37" y="38"/>
                      </a:cubicBezTo>
                      <a:cubicBezTo>
                        <a:pt x="30" y="45"/>
                        <a:pt x="28" y="47"/>
                        <a:pt x="19" y="44"/>
                      </a:cubicBezTo>
                      <a:cubicBezTo>
                        <a:pt x="13" y="54"/>
                        <a:pt x="18" y="61"/>
                        <a:pt x="5" y="58"/>
                      </a:cubicBezTo>
                      <a:cubicBezTo>
                        <a:pt x="0" y="50"/>
                        <a:pt x="3" y="44"/>
                        <a:pt x="1" y="34"/>
                      </a:cubicBezTo>
                      <a:cubicBezTo>
                        <a:pt x="2" y="32"/>
                        <a:pt x="3" y="28"/>
                        <a:pt x="3" y="28"/>
                      </a:cubicBezTo>
                      <a:close/>
                    </a:path>
                  </a:pathLst>
                </a:custGeom>
                <a:solidFill>
                  <a:schemeClr val="folHlink"/>
                </a:soli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ea typeface="黑体" pitchFamily="2" charset="-122"/>
                  </a:endParaRPr>
                </a:p>
              </p:txBody>
            </p:sp>
            <p:sp>
              <p:nvSpPr>
                <p:cNvPr id="49" name="Freeform 18">
                  <a:extLst>
                    <a:ext uri="{FF2B5EF4-FFF2-40B4-BE49-F238E27FC236}">
                      <a16:creationId xmlns:a16="http://schemas.microsoft.com/office/drawing/2014/main" xmlns="" id="{5CEF6495-EB51-4C95-AD49-A0F369247FE6}"/>
                    </a:ext>
                  </a:extLst>
                </p:cNvPr>
                <p:cNvSpPr>
                  <a:spLocks/>
                </p:cNvSpPr>
                <p:nvPr userDrawn="1"/>
              </p:nvSpPr>
              <p:spPr bwMode="ltGray">
                <a:xfrm>
                  <a:off x="2506" y="869"/>
                  <a:ext cx="47" cy="24"/>
                </a:xfrm>
                <a:custGeom>
                  <a:avLst/>
                  <a:gdLst/>
                  <a:ahLst/>
                  <a:cxnLst>
                    <a:cxn ang="0">
                      <a:pos x="7" y="0"/>
                    </a:cxn>
                    <a:cxn ang="0">
                      <a:pos x="29" y="0"/>
                    </a:cxn>
                    <a:cxn ang="0">
                      <a:pos x="49" y="16"/>
                    </a:cxn>
                    <a:cxn ang="0">
                      <a:pos x="35" y="14"/>
                    </a:cxn>
                    <a:cxn ang="0">
                      <a:pos x="3" y="16"/>
                    </a:cxn>
                    <a:cxn ang="0">
                      <a:pos x="7" y="0"/>
                    </a:cxn>
                  </a:cxnLst>
                  <a:rect l="0" t="0" r="r" b="b"/>
                  <a:pathLst>
                    <a:path w="49" h="29">
                      <a:moveTo>
                        <a:pt x="7" y="0"/>
                      </a:moveTo>
                      <a:cubicBezTo>
                        <a:pt x="15" y="6"/>
                        <a:pt x="19" y="2"/>
                        <a:pt x="29" y="0"/>
                      </a:cubicBezTo>
                      <a:cubicBezTo>
                        <a:pt x="45" y="5"/>
                        <a:pt x="40" y="3"/>
                        <a:pt x="49" y="16"/>
                      </a:cubicBezTo>
                      <a:cubicBezTo>
                        <a:pt x="46" y="29"/>
                        <a:pt x="42" y="21"/>
                        <a:pt x="35" y="14"/>
                      </a:cubicBezTo>
                      <a:cubicBezTo>
                        <a:pt x="26" y="15"/>
                        <a:pt x="12" y="19"/>
                        <a:pt x="3" y="16"/>
                      </a:cubicBezTo>
                      <a:cubicBezTo>
                        <a:pt x="0" y="6"/>
                        <a:pt x="7" y="10"/>
                        <a:pt x="7" y="0"/>
                      </a:cubicBezTo>
                      <a:close/>
                    </a:path>
                  </a:pathLst>
                </a:custGeom>
                <a:solidFill>
                  <a:schemeClr val="folHlink"/>
                </a:soli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ea typeface="黑体" pitchFamily="2" charset="-122"/>
                  </a:endParaRPr>
                </a:p>
              </p:txBody>
            </p:sp>
            <p:sp>
              <p:nvSpPr>
                <p:cNvPr id="50" name="Freeform 19">
                  <a:extLst>
                    <a:ext uri="{FF2B5EF4-FFF2-40B4-BE49-F238E27FC236}">
                      <a16:creationId xmlns:a16="http://schemas.microsoft.com/office/drawing/2014/main" xmlns="" id="{64EFACED-42B7-4A93-A4A9-9D2F6A6D0BCA}"/>
                    </a:ext>
                  </a:extLst>
                </p:cNvPr>
                <p:cNvSpPr>
                  <a:spLocks/>
                </p:cNvSpPr>
                <p:nvPr userDrawn="1"/>
              </p:nvSpPr>
              <p:spPr bwMode="ltGray">
                <a:xfrm>
                  <a:off x="2555" y="832"/>
                  <a:ext cx="61" cy="42"/>
                </a:xfrm>
                <a:custGeom>
                  <a:avLst/>
                  <a:gdLst/>
                  <a:ahLst/>
                  <a:cxnLst>
                    <a:cxn ang="0">
                      <a:pos x="21" y="38"/>
                    </a:cxn>
                    <a:cxn ang="0">
                      <a:pos x="15" y="26"/>
                    </a:cxn>
                    <a:cxn ang="0">
                      <a:pos x="3" y="22"/>
                    </a:cxn>
                    <a:cxn ang="0">
                      <a:pos x="13" y="8"/>
                    </a:cxn>
                    <a:cxn ang="0">
                      <a:pos x="25" y="0"/>
                    </a:cxn>
                    <a:cxn ang="0">
                      <a:pos x="49" y="10"/>
                    </a:cxn>
                    <a:cxn ang="0">
                      <a:pos x="53" y="20"/>
                    </a:cxn>
                    <a:cxn ang="0">
                      <a:pos x="61" y="32"/>
                    </a:cxn>
                    <a:cxn ang="0">
                      <a:pos x="41" y="38"/>
                    </a:cxn>
                    <a:cxn ang="0">
                      <a:pos x="23" y="44"/>
                    </a:cxn>
                    <a:cxn ang="0">
                      <a:pos x="21" y="38"/>
                    </a:cxn>
                  </a:cxnLst>
                  <a:rect l="0" t="0" r="r" b="b"/>
                  <a:pathLst>
                    <a:path w="61" h="48">
                      <a:moveTo>
                        <a:pt x="21" y="38"/>
                      </a:moveTo>
                      <a:cubicBezTo>
                        <a:pt x="19" y="34"/>
                        <a:pt x="19" y="29"/>
                        <a:pt x="15" y="26"/>
                      </a:cubicBezTo>
                      <a:cubicBezTo>
                        <a:pt x="12" y="24"/>
                        <a:pt x="3" y="22"/>
                        <a:pt x="3" y="22"/>
                      </a:cubicBezTo>
                      <a:cubicBezTo>
                        <a:pt x="0" y="12"/>
                        <a:pt x="5" y="12"/>
                        <a:pt x="13" y="8"/>
                      </a:cubicBezTo>
                      <a:cubicBezTo>
                        <a:pt x="17" y="6"/>
                        <a:pt x="25" y="0"/>
                        <a:pt x="25" y="0"/>
                      </a:cubicBezTo>
                      <a:cubicBezTo>
                        <a:pt x="37" y="2"/>
                        <a:pt x="41" y="2"/>
                        <a:pt x="49" y="10"/>
                      </a:cubicBezTo>
                      <a:cubicBezTo>
                        <a:pt x="45" y="21"/>
                        <a:pt x="46" y="12"/>
                        <a:pt x="53" y="20"/>
                      </a:cubicBezTo>
                      <a:cubicBezTo>
                        <a:pt x="56" y="24"/>
                        <a:pt x="61" y="32"/>
                        <a:pt x="61" y="32"/>
                      </a:cubicBezTo>
                      <a:cubicBezTo>
                        <a:pt x="56" y="47"/>
                        <a:pt x="53" y="42"/>
                        <a:pt x="41" y="38"/>
                      </a:cubicBezTo>
                      <a:cubicBezTo>
                        <a:pt x="27" y="47"/>
                        <a:pt x="34" y="48"/>
                        <a:pt x="23" y="44"/>
                      </a:cubicBezTo>
                      <a:cubicBezTo>
                        <a:pt x="22" y="42"/>
                        <a:pt x="21" y="38"/>
                        <a:pt x="21" y="38"/>
                      </a:cubicBezTo>
                      <a:close/>
                    </a:path>
                  </a:pathLst>
                </a:custGeom>
                <a:solidFill>
                  <a:schemeClr val="folHlink"/>
                </a:soli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ea typeface="黑体" pitchFamily="2" charset="-122"/>
                  </a:endParaRPr>
                </a:p>
              </p:txBody>
            </p:sp>
            <p:sp>
              <p:nvSpPr>
                <p:cNvPr id="51" name="Freeform 20">
                  <a:extLst>
                    <a:ext uri="{FF2B5EF4-FFF2-40B4-BE49-F238E27FC236}">
                      <a16:creationId xmlns:a16="http://schemas.microsoft.com/office/drawing/2014/main" xmlns="" id="{458200B9-89DA-42D7-8CEE-6461BC4FC6D4}"/>
                    </a:ext>
                  </a:extLst>
                </p:cNvPr>
                <p:cNvSpPr>
                  <a:spLocks/>
                </p:cNvSpPr>
                <p:nvPr userDrawn="1"/>
              </p:nvSpPr>
              <p:spPr bwMode="ltGray">
                <a:xfrm>
                  <a:off x="2572" y="852"/>
                  <a:ext cx="286" cy="149"/>
                </a:xfrm>
                <a:custGeom>
                  <a:avLst/>
                  <a:gdLst/>
                  <a:ahLst/>
                  <a:cxnLst>
                    <a:cxn ang="0">
                      <a:pos x="46" y="28"/>
                    </a:cxn>
                    <a:cxn ang="0">
                      <a:pos x="36" y="14"/>
                    </a:cxn>
                    <a:cxn ang="0">
                      <a:pos x="26" y="30"/>
                    </a:cxn>
                    <a:cxn ang="0">
                      <a:pos x="0" y="24"/>
                    </a:cxn>
                    <a:cxn ang="0">
                      <a:pos x="10" y="42"/>
                    </a:cxn>
                    <a:cxn ang="0">
                      <a:pos x="16" y="62"/>
                    </a:cxn>
                    <a:cxn ang="0">
                      <a:pos x="24" y="48"/>
                    </a:cxn>
                    <a:cxn ang="0">
                      <a:pos x="30" y="44"/>
                    </a:cxn>
                    <a:cxn ang="0">
                      <a:pos x="48" y="56"/>
                    </a:cxn>
                    <a:cxn ang="0">
                      <a:pos x="70" y="62"/>
                    </a:cxn>
                    <a:cxn ang="0">
                      <a:pos x="88" y="72"/>
                    </a:cxn>
                    <a:cxn ang="0">
                      <a:pos x="106" y="102"/>
                    </a:cxn>
                    <a:cxn ang="0">
                      <a:pos x="104" y="122"/>
                    </a:cxn>
                    <a:cxn ang="0">
                      <a:pos x="98" y="134"/>
                    </a:cxn>
                    <a:cxn ang="0">
                      <a:pos x="122" y="128"/>
                    </a:cxn>
                    <a:cxn ang="0">
                      <a:pos x="140" y="140"/>
                    </a:cxn>
                    <a:cxn ang="0">
                      <a:pos x="168" y="148"/>
                    </a:cxn>
                    <a:cxn ang="0">
                      <a:pos x="174" y="146"/>
                    </a:cxn>
                    <a:cxn ang="0">
                      <a:pos x="168" y="134"/>
                    </a:cxn>
                    <a:cxn ang="0">
                      <a:pos x="178" y="136"/>
                    </a:cxn>
                    <a:cxn ang="0">
                      <a:pos x="186" y="118"/>
                    </a:cxn>
                    <a:cxn ang="0">
                      <a:pos x="202" y="122"/>
                    </a:cxn>
                    <a:cxn ang="0">
                      <a:pos x="214" y="130"/>
                    </a:cxn>
                    <a:cxn ang="0">
                      <a:pos x="244" y="168"/>
                    </a:cxn>
                    <a:cxn ang="0">
                      <a:pos x="262" y="178"/>
                    </a:cxn>
                    <a:cxn ang="0">
                      <a:pos x="284" y="170"/>
                    </a:cxn>
                    <a:cxn ang="0">
                      <a:pos x="268" y="160"/>
                    </a:cxn>
                    <a:cxn ang="0">
                      <a:pos x="256" y="138"/>
                    </a:cxn>
                    <a:cxn ang="0">
                      <a:pos x="250" y="132"/>
                    </a:cxn>
                    <a:cxn ang="0">
                      <a:pos x="248" y="122"/>
                    </a:cxn>
                    <a:cxn ang="0">
                      <a:pos x="236" y="116"/>
                    </a:cxn>
                    <a:cxn ang="0">
                      <a:pos x="240" y="96"/>
                    </a:cxn>
                    <a:cxn ang="0">
                      <a:pos x="220" y="86"/>
                    </a:cxn>
                    <a:cxn ang="0">
                      <a:pos x="210" y="70"/>
                    </a:cxn>
                    <a:cxn ang="0">
                      <a:pos x="190" y="54"/>
                    </a:cxn>
                    <a:cxn ang="0">
                      <a:pos x="168" y="38"/>
                    </a:cxn>
                    <a:cxn ang="0">
                      <a:pos x="156" y="34"/>
                    </a:cxn>
                    <a:cxn ang="0">
                      <a:pos x="120" y="16"/>
                    </a:cxn>
                    <a:cxn ang="0">
                      <a:pos x="102" y="4"/>
                    </a:cxn>
                    <a:cxn ang="0">
                      <a:pos x="96" y="0"/>
                    </a:cxn>
                    <a:cxn ang="0">
                      <a:pos x="70" y="10"/>
                    </a:cxn>
                    <a:cxn ang="0">
                      <a:pos x="56" y="32"/>
                    </a:cxn>
                    <a:cxn ang="0">
                      <a:pos x="46" y="28"/>
                    </a:cxn>
                  </a:cxnLst>
                  <a:rect l="0" t="0" r="r" b="b"/>
                  <a:pathLst>
                    <a:path w="286" h="182">
                      <a:moveTo>
                        <a:pt x="46" y="28"/>
                      </a:moveTo>
                      <a:cubicBezTo>
                        <a:pt x="41" y="14"/>
                        <a:pt x="46" y="17"/>
                        <a:pt x="36" y="14"/>
                      </a:cubicBezTo>
                      <a:cubicBezTo>
                        <a:pt x="31" y="17"/>
                        <a:pt x="26" y="30"/>
                        <a:pt x="26" y="30"/>
                      </a:cubicBezTo>
                      <a:cubicBezTo>
                        <a:pt x="12" y="25"/>
                        <a:pt x="19" y="21"/>
                        <a:pt x="0" y="24"/>
                      </a:cubicBezTo>
                      <a:cubicBezTo>
                        <a:pt x="2" y="33"/>
                        <a:pt x="2" y="37"/>
                        <a:pt x="10" y="42"/>
                      </a:cubicBezTo>
                      <a:cubicBezTo>
                        <a:pt x="12" y="49"/>
                        <a:pt x="14" y="55"/>
                        <a:pt x="16" y="62"/>
                      </a:cubicBezTo>
                      <a:cubicBezTo>
                        <a:pt x="24" y="59"/>
                        <a:pt x="27" y="57"/>
                        <a:pt x="24" y="48"/>
                      </a:cubicBezTo>
                      <a:cubicBezTo>
                        <a:pt x="26" y="47"/>
                        <a:pt x="28" y="43"/>
                        <a:pt x="30" y="44"/>
                      </a:cubicBezTo>
                      <a:cubicBezTo>
                        <a:pt x="48" y="48"/>
                        <a:pt x="36" y="52"/>
                        <a:pt x="48" y="56"/>
                      </a:cubicBezTo>
                      <a:cubicBezTo>
                        <a:pt x="74" y="65"/>
                        <a:pt x="47" y="56"/>
                        <a:pt x="70" y="62"/>
                      </a:cubicBezTo>
                      <a:cubicBezTo>
                        <a:pt x="77" y="64"/>
                        <a:pt x="88" y="72"/>
                        <a:pt x="88" y="72"/>
                      </a:cubicBezTo>
                      <a:cubicBezTo>
                        <a:pt x="96" y="84"/>
                        <a:pt x="102" y="87"/>
                        <a:pt x="106" y="102"/>
                      </a:cubicBezTo>
                      <a:cubicBezTo>
                        <a:pt x="105" y="109"/>
                        <a:pt x="106" y="115"/>
                        <a:pt x="104" y="122"/>
                      </a:cubicBezTo>
                      <a:cubicBezTo>
                        <a:pt x="103" y="126"/>
                        <a:pt x="94" y="132"/>
                        <a:pt x="98" y="134"/>
                      </a:cubicBezTo>
                      <a:cubicBezTo>
                        <a:pt x="106" y="137"/>
                        <a:pt x="122" y="128"/>
                        <a:pt x="122" y="128"/>
                      </a:cubicBezTo>
                      <a:cubicBezTo>
                        <a:pt x="130" y="131"/>
                        <a:pt x="133" y="135"/>
                        <a:pt x="140" y="140"/>
                      </a:cubicBezTo>
                      <a:cubicBezTo>
                        <a:pt x="148" y="145"/>
                        <a:pt x="159" y="145"/>
                        <a:pt x="168" y="148"/>
                      </a:cubicBezTo>
                      <a:cubicBezTo>
                        <a:pt x="170" y="147"/>
                        <a:pt x="173" y="148"/>
                        <a:pt x="174" y="146"/>
                      </a:cubicBezTo>
                      <a:cubicBezTo>
                        <a:pt x="176" y="142"/>
                        <a:pt x="164" y="136"/>
                        <a:pt x="168" y="134"/>
                      </a:cubicBezTo>
                      <a:cubicBezTo>
                        <a:pt x="171" y="132"/>
                        <a:pt x="175" y="135"/>
                        <a:pt x="178" y="136"/>
                      </a:cubicBezTo>
                      <a:cubicBezTo>
                        <a:pt x="182" y="131"/>
                        <a:pt x="186" y="118"/>
                        <a:pt x="186" y="118"/>
                      </a:cubicBezTo>
                      <a:cubicBezTo>
                        <a:pt x="189" y="119"/>
                        <a:pt x="199" y="120"/>
                        <a:pt x="202" y="122"/>
                      </a:cubicBezTo>
                      <a:cubicBezTo>
                        <a:pt x="206" y="124"/>
                        <a:pt x="214" y="130"/>
                        <a:pt x="214" y="130"/>
                      </a:cubicBezTo>
                      <a:cubicBezTo>
                        <a:pt x="224" y="145"/>
                        <a:pt x="228" y="158"/>
                        <a:pt x="244" y="168"/>
                      </a:cubicBezTo>
                      <a:cubicBezTo>
                        <a:pt x="250" y="172"/>
                        <a:pt x="262" y="178"/>
                        <a:pt x="262" y="178"/>
                      </a:cubicBezTo>
                      <a:cubicBezTo>
                        <a:pt x="265" y="178"/>
                        <a:pt x="286" y="182"/>
                        <a:pt x="284" y="170"/>
                      </a:cubicBezTo>
                      <a:cubicBezTo>
                        <a:pt x="283" y="164"/>
                        <a:pt x="268" y="160"/>
                        <a:pt x="268" y="160"/>
                      </a:cubicBezTo>
                      <a:cubicBezTo>
                        <a:pt x="261" y="150"/>
                        <a:pt x="270" y="143"/>
                        <a:pt x="256" y="138"/>
                      </a:cubicBezTo>
                      <a:cubicBezTo>
                        <a:pt x="254" y="136"/>
                        <a:pt x="251" y="135"/>
                        <a:pt x="250" y="132"/>
                      </a:cubicBezTo>
                      <a:cubicBezTo>
                        <a:pt x="248" y="129"/>
                        <a:pt x="250" y="125"/>
                        <a:pt x="248" y="122"/>
                      </a:cubicBezTo>
                      <a:cubicBezTo>
                        <a:pt x="246" y="118"/>
                        <a:pt x="240" y="118"/>
                        <a:pt x="236" y="116"/>
                      </a:cubicBezTo>
                      <a:cubicBezTo>
                        <a:pt x="230" y="107"/>
                        <a:pt x="227" y="100"/>
                        <a:pt x="240" y="96"/>
                      </a:cubicBezTo>
                      <a:cubicBezTo>
                        <a:pt x="236" y="83"/>
                        <a:pt x="236" y="84"/>
                        <a:pt x="220" y="86"/>
                      </a:cubicBezTo>
                      <a:cubicBezTo>
                        <a:pt x="209" y="82"/>
                        <a:pt x="208" y="82"/>
                        <a:pt x="210" y="70"/>
                      </a:cubicBezTo>
                      <a:cubicBezTo>
                        <a:pt x="207" y="60"/>
                        <a:pt x="199" y="57"/>
                        <a:pt x="190" y="54"/>
                      </a:cubicBezTo>
                      <a:cubicBezTo>
                        <a:pt x="181" y="45"/>
                        <a:pt x="181" y="42"/>
                        <a:pt x="168" y="38"/>
                      </a:cubicBezTo>
                      <a:cubicBezTo>
                        <a:pt x="164" y="37"/>
                        <a:pt x="156" y="34"/>
                        <a:pt x="156" y="34"/>
                      </a:cubicBezTo>
                      <a:cubicBezTo>
                        <a:pt x="146" y="24"/>
                        <a:pt x="134" y="21"/>
                        <a:pt x="120" y="16"/>
                      </a:cubicBezTo>
                      <a:cubicBezTo>
                        <a:pt x="113" y="14"/>
                        <a:pt x="108" y="8"/>
                        <a:pt x="102" y="4"/>
                      </a:cubicBezTo>
                      <a:cubicBezTo>
                        <a:pt x="100" y="3"/>
                        <a:pt x="96" y="0"/>
                        <a:pt x="96" y="0"/>
                      </a:cubicBezTo>
                      <a:cubicBezTo>
                        <a:pt x="83" y="2"/>
                        <a:pt x="79" y="1"/>
                        <a:pt x="70" y="10"/>
                      </a:cubicBezTo>
                      <a:cubicBezTo>
                        <a:pt x="67" y="19"/>
                        <a:pt x="63" y="27"/>
                        <a:pt x="56" y="32"/>
                      </a:cubicBezTo>
                      <a:cubicBezTo>
                        <a:pt x="49" y="30"/>
                        <a:pt x="52" y="31"/>
                        <a:pt x="46" y="28"/>
                      </a:cubicBezTo>
                      <a:close/>
                    </a:path>
                  </a:pathLst>
                </a:custGeom>
                <a:solidFill>
                  <a:schemeClr val="folHlink"/>
                </a:soli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ea typeface="黑体" pitchFamily="2" charset="-122"/>
                  </a:endParaRPr>
                </a:p>
              </p:txBody>
            </p:sp>
            <p:sp>
              <p:nvSpPr>
                <p:cNvPr id="52" name="Freeform 21">
                  <a:extLst>
                    <a:ext uri="{FF2B5EF4-FFF2-40B4-BE49-F238E27FC236}">
                      <a16:creationId xmlns:a16="http://schemas.microsoft.com/office/drawing/2014/main" xmlns="" id="{49871B6E-BC1D-4A90-B71E-44E7CB0AE72C}"/>
                    </a:ext>
                  </a:extLst>
                </p:cNvPr>
                <p:cNvSpPr>
                  <a:spLocks/>
                </p:cNvSpPr>
                <p:nvPr userDrawn="1"/>
              </p:nvSpPr>
              <p:spPr bwMode="ltGray">
                <a:xfrm>
                  <a:off x="2820" y="866"/>
                  <a:ext cx="78" cy="64"/>
                </a:xfrm>
                <a:custGeom>
                  <a:avLst/>
                  <a:gdLst/>
                  <a:ahLst/>
                  <a:cxnLst>
                    <a:cxn ang="0">
                      <a:pos x="1" y="58"/>
                    </a:cxn>
                    <a:cxn ang="0">
                      <a:pos x="27" y="60"/>
                    </a:cxn>
                    <a:cxn ang="0">
                      <a:pos x="45" y="48"/>
                    </a:cxn>
                    <a:cxn ang="0">
                      <a:pos x="57" y="30"/>
                    </a:cxn>
                    <a:cxn ang="0">
                      <a:pos x="43" y="14"/>
                    </a:cxn>
                    <a:cxn ang="0">
                      <a:pos x="43" y="4"/>
                    </a:cxn>
                    <a:cxn ang="0">
                      <a:pos x="71" y="26"/>
                    </a:cxn>
                    <a:cxn ang="0">
                      <a:pos x="67" y="54"/>
                    </a:cxn>
                    <a:cxn ang="0">
                      <a:pos x="33" y="78"/>
                    </a:cxn>
                    <a:cxn ang="0">
                      <a:pos x="9" y="66"/>
                    </a:cxn>
                    <a:cxn ang="0">
                      <a:pos x="3" y="62"/>
                    </a:cxn>
                    <a:cxn ang="0">
                      <a:pos x="1" y="58"/>
                    </a:cxn>
                  </a:cxnLst>
                  <a:rect l="0" t="0" r="r" b="b"/>
                  <a:pathLst>
                    <a:path w="78" h="78">
                      <a:moveTo>
                        <a:pt x="1" y="58"/>
                      </a:moveTo>
                      <a:cubicBezTo>
                        <a:pt x="6" y="44"/>
                        <a:pt x="18" y="57"/>
                        <a:pt x="27" y="60"/>
                      </a:cubicBezTo>
                      <a:cubicBezTo>
                        <a:pt x="35" y="57"/>
                        <a:pt x="38" y="52"/>
                        <a:pt x="45" y="48"/>
                      </a:cubicBezTo>
                      <a:cubicBezTo>
                        <a:pt x="48" y="40"/>
                        <a:pt x="51" y="36"/>
                        <a:pt x="57" y="30"/>
                      </a:cubicBezTo>
                      <a:cubicBezTo>
                        <a:pt x="55" y="23"/>
                        <a:pt x="43" y="14"/>
                        <a:pt x="43" y="14"/>
                      </a:cubicBezTo>
                      <a:cubicBezTo>
                        <a:pt x="33" y="0"/>
                        <a:pt x="30" y="1"/>
                        <a:pt x="43" y="4"/>
                      </a:cubicBezTo>
                      <a:cubicBezTo>
                        <a:pt x="54" y="11"/>
                        <a:pt x="58" y="22"/>
                        <a:pt x="71" y="26"/>
                      </a:cubicBezTo>
                      <a:cubicBezTo>
                        <a:pt x="78" y="37"/>
                        <a:pt x="78" y="46"/>
                        <a:pt x="67" y="54"/>
                      </a:cubicBezTo>
                      <a:cubicBezTo>
                        <a:pt x="51" y="49"/>
                        <a:pt x="53" y="71"/>
                        <a:pt x="33" y="78"/>
                      </a:cubicBezTo>
                      <a:cubicBezTo>
                        <a:pt x="16" y="72"/>
                        <a:pt x="25" y="76"/>
                        <a:pt x="9" y="66"/>
                      </a:cubicBezTo>
                      <a:cubicBezTo>
                        <a:pt x="7" y="65"/>
                        <a:pt x="3" y="62"/>
                        <a:pt x="3" y="62"/>
                      </a:cubicBezTo>
                      <a:cubicBezTo>
                        <a:pt x="0" y="54"/>
                        <a:pt x="13" y="42"/>
                        <a:pt x="1" y="58"/>
                      </a:cubicBezTo>
                      <a:close/>
                    </a:path>
                  </a:pathLst>
                </a:custGeom>
                <a:solidFill>
                  <a:schemeClr val="folHlink"/>
                </a:soli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ea typeface="黑体" pitchFamily="2" charset="-122"/>
                  </a:endParaRPr>
                </a:p>
              </p:txBody>
            </p:sp>
            <p:sp>
              <p:nvSpPr>
                <p:cNvPr id="53" name="Freeform 22">
                  <a:extLst>
                    <a:ext uri="{FF2B5EF4-FFF2-40B4-BE49-F238E27FC236}">
                      <a16:creationId xmlns:a16="http://schemas.microsoft.com/office/drawing/2014/main" xmlns="" id="{B4D6AE0C-C909-45FE-BFBB-B9AA0209FEBF}"/>
                    </a:ext>
                  </a:extLst>
                </p:cNvPr>
                <p:cNvSpPr>
                  <a:spLocks/>
                </p:cNvSpPr>
                <p:nvPr userDrawn="1"/>
              </p:nvSpPr>
              <p:spPr bwMode="ltGray">
                <a:xfrm>
                  <a:off x="2984" y="732"/>
                  <a:ext cx="19" cy="14"/>
                </a:xfrm>
                <a:custGeom>
                  <a:avLst/>
                  <a:gdLst/>
                  <a:ahLst/>
                  <a:cxnLst>
                    <a:cxn ang="0">
                      <a:pos x="3" y="4"/>
                    </a:cxn>
                    <a:cxn ang="0">
                      <a:pos x="3" y="14"/>
                    </a:cxn>
                    <a:cxn ang="0">
                      <a:pos x="3" y="4"/>
                    </a:cxn>
                  </a:cxnLst>
                  <a:rect l="0" t="0" r="r" b="b"/>
                  <a:pathLst>
                    <a:path w="17" h="18">
                      <a:moveTo>
                        <a:pt x="3" y="4"/>
                      </a:moveTo>
                      <a:cubicBezTo>
                        <a:pt x="17" y="7"/>
                        <a:pt x="16" y="18"/>
                        <a:pt x="3" y="14"/>
                      </a:cubicBezTo>
                      <a:cubicBezTo>
                        <a:pt x="0" y="6"/>
                        <a:pt x="7" y="0"/>
                        <a:pt x="3" y="4"/>
                      </a:cubicBezTo>
                      <a:close/>
                    </a:path>
                  </a:pathLst>
                </a:custGeom>
                <a:solidFill>
                  <a:schemeClr val="folHlink"/>
                </a:soli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ea typeface="黑体" pitchFamily="2" charset="-122"/>
                  </a:endParaRPr>
                </a:p>
              </p:txBody>
            </p:sp>
            <p:sp>
              <p:nvSpPr>
                <p:cNvPr id="54" name="Freeform 23">
                  <a:extLst>
                    <a:ext uri="{FF2B5EF4-FFF2-40B4-BE49-F238E27FC236}">
                      <a16:creationId xmlns:a16="http://schemas.microsoft.com/office/drawing/2014/main" xmlns="" id="{404836D8-440C-4025-8C1A-E53EF1C30904}"/>
                    </a:ext>
                  </a:extLst>
                </p:cNvPr>
                <p:cNvSpPr>
                  <a:spLocks/>
                </p:cNvSpPr>
                <p:nvPr userDrawn="1"/>
              </p:nvSpPr>
              <p:spPr bwMode="ltGray">
                <a:xfrm>
                  <a:off x="3083" y="830"/>
                  <a:ext cx="26" cy="19"/>
                </a:xfrm>
                <a:custGeom>
                  <a:avLst/>
                  <a:gdLst/>
                  <a:ahLst/>
                  <a:cxnLst>
                    <a:cxn ang="0">
                      <a:pos x="8" y="14"/>
                    </a:cxn>
                    <a:cxn ang="0">
                      <a:pos x="14" y="0"/>
                    </a:cxn>
                    <a:cxn ang="0">
                      <a:pos x="14" y="22"/>
                    </a:cxn>
                    <a:cxn ang="0">
                      <a:pos x="8" y="14"/>
                    </a:cxn>
                  </a:cxnLst>
                  <a:rect l="0" t="0" r="r" b="b"/>
                  <a:pathLst>
                    <a:path w="26" h="22">
                      <a:moveTo>
                        <a:pt x="8" y="14"/>
                      </a:moveTo>
                      <a:cubicBezTo>
                        <a:pt x="5" y="6"/>
                        <a:pt x="5" y="3"/>
                        <a:pt x="14" y="0"/>
                      </a:cubicBezTo>
                      <a:cubicBezTo>
                        <a:pt x="26" y="4"/>
                        <a:pt x="23" y="16"/>
                        <a:pt x="14" y="22"/>
                      </a:cubicBezTo>
                      <a:cubicBezTo>
                        <a:pt x="0" y="17"/>
                        <a:pt x="13" y="3"/>
                        <a:pt x="8" y="14"/>
                      </a:cubicBezTo>
                      <a:close/>
                    </a:path>
                  </a:pathLst>
                </a:custGeom>
                <a:solidFill>
                  <a:schemeClr val="folHlink"/>
                </a:soli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ea typeface="黑体" pitchFamily="2" charset="-122"/>
                  </a:endParaRPr>
                </a:p>
              </p:txBody>
            </p:sp>
            <p:sp>
              <p:nvSpPr>
                <p:cNvPr id="55" name="Freeform 24">
                  <a:extLst>
                    <a:ext uri="{FF2B5EF4-FFF2-40B4-BE49-F238E27FC236}">
                      <a16:creationId xmlns:a16="http://schemas.microsoft.com/office/drawing/2014/main" xmlns="" id="{B52E4DB2-1CA1-4054-B377-755B567CBAD8}"/>
                    </a:ext>
                  </a:extLst>
                </p:cNvPr>
                <p:cNvSpPr>
                  <a:spLocks/>
                </p:cNvSpPr>
                <p:nvPr userDrawn="1"/>
              </p:nvSpPr>
              <p:spPr bwMode="ltGray">
                <a:xfrm>
                  <a:off x="2766" y="610"/>
                  <a:ext cx="19" cy="12"/>
                </a:xfrm>
                <a:custGeom>
                  <a:avLst/>
                  <a:gdLst/>
                  <a:ahLst/>
                  <a:cxnLst>
                    <a:cxn ang="0">
                      <a:pos x="7" y="12"/>
                    </a:cxn>
                    <a:cxn ang="0">
                      <a:pos x="17" y="2"/>
                    </a:cxn>
                    <a:cxn ang="0">
                      <a:pos x="9" y="12"/>
                    </a:cxn>
                    <a:cxn ang="0">
                      <a:pos x="7" y="12"/>
                    </a:cxn>
                  </a:cxnLst>
                  <a:rect l="0" t="0" r="r" b="b"/>
                  <a:pathLst>
                    <a:path w="20" h="15">
                      <a:moveTo>
                        <a:pt x="7" y="12"/>
                      </a:moveTo>
                      <a:cubicBezTo>
                        <a:pt x="0" y="1"/>
                        <a:pt x="6" y="0"/>
                        <a:pt x="17" y="2"/>
                      </a:cubicBezTo>
                      <a:cubicBezTo>
                        <a:pt x="20" y="10"/>
                        <a:pt x="18" y="15"/>
                        <a:pt x="9" y="12"/>
                      </a:cubicBezTo>
                      <a:cubicBezTo>
                        <a:pt x="4" y="4"/>
                        <a:pt x="4" y="4"/>
                        <a:pt x="7" y="12"/>
                      </a:cubicBezTo>
                      <a:close/>
                    </a:path>
                  </a:pathLst>
                </a:custGeom>
                <a:solidFill>
                  <a:schemeClr val="folHlink"/>
                </a:soli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ea typeface="黑体" pitchFamily="2" charset="-122"/>
                  </a:endParaRPr>
                </a:p>
              </p:txBody>
            </p:sp>
            <p:sp>
              <p:nvSpPr>
                <p:cNvPr id="56" name="Freeform 25">
                  <a:extLst>
                    <a:ext uri="{FF2B5EF4-FFF2-40B4-BE49-F238E27FC236}">
                      <a16:creationId xmlns:a16="http://schemas.microsoft.com/office/drawing/2014/main" xmlns="" id="{C6CD2A63-723E-4141-A2C8-8992EC5565B5}"/>
                    </a:ext>
                  </a:extLst>
                </p:cNvPr>
                <p:cNvSpPr>
                  <a:spLocks/>
                </p:cNvSpPr>
                <p:nvPr userDrawn="1"/>
              </p:nvSpPr>
              <p:spPr bwMode="ltGray">
                <a:xfrm>
                  <a:off x="2600" y="712"/>
                  <a:ext cx="19" cy="12"/>
                </a:xfrm>
                <a:custGeom>
                  <a:avLst/>
                  <a:gdLst/>
                  <a:ahLst/>
                  <a:cxnLst>
                    <a:cxn ang="0">
                      <a:pos x="7" y="12"/>
                    </a:cxn>
                    <a:cxn ang="0">
                      <a:pos x="15" y="2"/>
                    </a:cxn>
                    <a:cxn ang="0">
                      <a:pos x="15" y="14"/>
                    </a:cxn>
                    <a:cxn ang="0">
                      <a:pos x="7" y="12"/>
                    </a:cxn>
                  </a:cxnLst>
                  <a:rect l="0" t="0" r="r" b="b"/>
                  <a:pathLst>
                    <a:path w="20" h="15">
                      <a:moveTo>
                        <a:pt x="7" y="12"/>
                      </a:moveTo>
                      <a:cubicBezTo>
                        <a:pt x="0" y="2"/>
                        <a:pt x="3" y="0"/>
                        <a:pt x="15" y="2"/>
                      </a:cubicBezTo>
                      <a:cubicBezTo>
                        <a:pt x="16" y="4"/>
                        <a:pt x="20" y="12"/>
                        <a:pt x="15" y="14"/>
                      </a:cubicBezTo>
                      <a:cubicBezTo>
                        <a:pt x="12" y="15"/>
                        <a:pt x="7" y="12"/>
                        <a:pt x="7" y="12"/>
                      </a:cubicBezTo>
                      <a:close/>
                    </a:path>
                  </a:pathLst>
                </a:custGeom>
                <a:solidFill>
                  <a:schemeClr val="folHlink"/>
                </a:soli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ea typeface="黑体" pitchFamily="2" charset="-122"/>
                  </a:endParaRPr>
                </a:p>
              </p:txBody>
            </p:sp>
            <p:sp>
              <p:nvSpPr>
                <p:cNvPr id="57" name="Freeform 26">
                  <a:extLst>
                    <a:ext uri="{FF2B5EF4-FFF2-40B4-BE49-F238E27FC236}">
                      <a16:creationId xmlns:a16="http://schemas.microsoft.com/office/drawing/2014/main" xmlns="" id="{AA4AAAE8-EA41-4CEF-B09B-C929186BE3A2}"/>
                    </a:ext>
                  </a:extLst>
                </p:cNvPr>
                <p:cNvSpPr>
                  <a:spLocks/>
                </p:cNvSpPr>
                <p:nvPr userDrawn="1"/>
              </p:nvSpPr>
              <p:spPr bwMode="ltGray">
                <a:xfrm>
                  <a:off x="2417" y="680"/>
                  <a:ext cx="80" cy="66"/>
                </a:xfrm>
                <a:custGeom>
                  <a:avLst/>
                  <a:gdLst/>
                  <a:ahLst/>
                  <a:cxnLst>
                    <a:cxn ang="0">
                      <a:pos x="0" y="50"/>
                    </a:cxn>
                    <a:cxn ang="0">
                      <a:pos x="14" y="24"/>
                    </a:cxn>
                    <a:cxn ang="0">
                      <a:pos x="26" y="20"/>
                    </a:cxn>
                    <a:cxn ang="0">
                      <a:pos x="48" y="18"/>
                    </a:cxn>
                    <a:cxn ang="0">
                      <a:pos x="58" y="0"/>
                    </a:cxn>
                    <a:cxn ang="0">
                      <a:pos x="80" y="40"/>
                    </a:cxn>
                    <a:cxn ang="0">
                      <a:pos x="70" y="56"/>
                    </a:cxn>
                    <a:cxn ang="0">
                      <a:pos x="54" y="62"/>
                    </a:cxn>
                    <a:cxn ang="0">
                      <a:pos x="48" y="80"/>
                    </a:cxn>
                    <a:cxn ang="0">
                      <a:pos x="32" y="68"/>
                    </a:cxn>
                    <a:cxn ang="0">
                      <a:pos x="38" y="52"/>
                    </a:cxn>
                    <a:cxn ang="0">
                      <a:pos x="30" y="28"/>
                    </a:cxn>
                    <a:cxn ang="0">
                      <a:pos x="20" y="48"/>
                    </a:cxn>
                    <a:cxn ang="0">
                      <a:pos x="8" y="56"/>
                    </a:cxn>
                    <a:cxn ang="0">
                      <a:pos x="0" y="50"/>
                    </a:cxn>
                  </a:cxnLst>
                  <a:rect l="0" t="0" r="r" b="b"/>
                  <a:pathLst>
                    <a:path w="80" h="80">
                      <a:moveTo>
                        <a:pt x="0" y="50"/>
                      </a:moveTo>
                      <a:cubicBezTo>
                        <a:pt x="1" y="47"/>
                        <a:pt x="12" y="25"/>
                        <a:pt x="14" y="24"/>
                      </a:cubicBezTo>
                      <a:cubicBezTo>
                        <a:pt x="17" y="22"/>
                        <a:pt x="26" y="20"/>
                        <a:pt x="26" y="20"/>
                      </a:cubicBezTo>
                      <a:cubicBezTo>
                        <a:pt x="34" y="23"/>
                        <a:pt x="40" y="21"/>
                        <a:pt x="48" y="18"/>
                      </a:cubicBezTo>
                      <a:cubicBezTo>
                        <a:pt x="52" y="12"/>
                        <a:pt x="54" y="6"/>
                        <a:pt x="58" y="0"/>
                      </a:cubicBezTo>
                      <a:cubicBezTo>
                        <a:pt x="70" y="4"/>
                        <a:pt x="76" y="28"/>
                        <a:pt x="80" y="40"/>
                      </a:cubicBezTo>
                      <a:cubicBezTo>
                        <a:pt x="75" y="54"/>
                        <a:pt x="80" y="50"/>
                        <a:pt x="70" y="56"/>
                      </a:cubicBezTo>
                      <a:cubicBezTo>
                        <a:pt x="61" y="53"/>
                        <a:pt x="59" y="54"/>
                        <a:pt x="54" y="62"/>
                      </a:cubicBezTo>
                      <a:cubicBezTo>
                        <a:pt x="57" y="71"/>
                        <a:pt x="56" y="75"/>
                        <a:pt x="48" y="80"/>
                      </a:cubicBezTo>
                      <a:cubicBezTo>
                        <a:pt x="40" y="77"/>
                        <a:pt x="39" y="72"/>
                        <a:pt x="32" y="68"/>
                      </a:cubicBezTo>
                      <a:cubicBezTo>
                        <a:pt x="26" y="59"/>
                        <a:pt x="30" y="57"/>
                        <a:pt x="38" y="52"/>
                      </a:cubicBezTo>
                      <a:cubicBezTo>
                        <a:pt x="41" y="42"/>
                        <a:pt x="39" y="34"/>
                        <a:pt x="30" y="28"/>
                      </a:cubicBezTo>
                      <a:cubicBezTo>
                        <a:pt x="20" y="31"/>
                        <a:pt x="30" y="40"/>
                        <a:pt x="20" y="48"/>
                      </a:cubicBezTo>
                      <a:cubicBezTo>
                        <a:pt x="16" y="51"/>
                        <a:pt x="8" y="56"/>
                        <a:pt x="8" y="56"/>
                      </a:cubicBezTo>
                      <a:cubicBezTo>
                        <a:pt x="2" y="50"/>
                        <a:pt x="5" y="50"/>
                        <a:pt x="0" y="50"/>
                      </a:cubicBezTo>
                      <a:close/>
                    </a:path>
                  </a:pathLst>
                </a:custGeom>
                <a:solidFill>
                  <a:schemeClr val="folHlink"/>
                </a:soli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ea typeface="黑体" pitchFamily="2" charset="-122"/>
                  </a:endParaRPr>
                </a:p>
              </p:txBody>
            </p:sp>
            <p:sp>
              <p:nvSpPr>
                <p:cNvPr id="58" name="Freeform 27">
                  <a:extLst>
                    <a:ext uri="{FF2B5EF4-FFF2-40B4-BE49-F238E27FC236}">
                      <a16:creationId xmlns:a16="http://schemas.microsoft.com/office/drawing/2014/main" xmlns="" id="{AECC4BCC-A92A-41DE-94DA-2F2CB82066E5}"/>
                    </a:ext>
                  </a:extLst>
                </p:cNvPr>
                <p:cNvSpPr>
                  <a:spLocks/>
                </p:cNvSpPr>
                <p:nvPr userDrawn="1"/>
              </p:nvSpPr>
              <p:spPr bwMode="ltGray">
                <a:xfrm>
                  <a:off x="2391" y="541"/>
                  <a:ext cx="94" cy="142"/>
                </a:xfrm>
                <a:custGeom>
                  <a:avLst/>
                  <a:gdLst/>
                  <a:ahLst/>
                  <a:cxnLst>
                    <a:cxn ang="0">
                      <a:pos x="14" y="96"/>
                    </a:cxn>
                    <a:cxn ang="0">
                      <a:pos x="26" y="128"/>
                    </a:cxn>
                    <a:cxn ang="0">
                      <a:pos x="32" y="108"/>
                    </a:cxn>
                    <a:cxn ang="0">
                      <a:pos x="52" y="100"/>
                    </a:cxn>
                    <a:cxn ang="0">
                      <a:pos x="46" y="124"/>
                    </a:cxn>
                    <a:cxn ang="0">
                      <a:pos x="66" y="126"/>
                    </a:cxn>
                    <a:cxn ang="0">
                      <a:pos x="76" y="142"/>
                    </a:cxn>
                    <a:cxn ang="0">
                      <a:pos x="58" y="148"/>
                    </a:cxn>
                    <a:cxn ang="0">
                      <a:pos x="74" y="174"/>
                    </a:cxn>
                    <a:cxn ang="0">
                      <a:pos x="84" y="154"/>
                    </a:cxn>
                    <a:cxn ang="0">
                      <a:pos x="82" y="112"/>
                    </a:cxn>
                    <a:cxn ang="0">
                      <a:pos x="60" y="106"/>
                    </a:cxn>
                    <a:cxn ang="0">
                      <a:pos x="50" y="82"/>
                    </a:cxn>
                    <a:cxn ang="0">
                      <a:pos x="34" y="82"/>
                    </a:cxn>
                    <a:cxn ang="0">
                      <a:pos x="30" y="70"/>
                    </a:cxn>
                    <a:cxn ang="0">
                      <a:pos x="42" y="42"/>
                    </a:cxn>
                    <a:cxn ang="0">
                      <a:pos x="30" y="0"/>
                    </a:cxn>
                    <a:cxn ang="0">
                      <a:pos x="18" y="22"/>
                    </a:cxn>
                    <a:cxn ang="0">
                      <a:pos x="4" y="46"/>
                    </a:cxn>
                    <a:cxn ang="0">
                      <a:pos x="14" y="76"/>
                    </a:cxn>
                    <a:cxn ang="0">
                      <a:pos x="14" y="96"/>
                    </a:cxn>
                  </a:cxnLst>
                  <a:rect l="0" t="0" r="r" b="b"/>
                  <a:pathLst>
                    <a:path w="94" h="174">
                      <a:moveTo>
                        <a:pt x="14" y="96"/>
                      </a:moveTo>
                      <a:cubicBezTo>
                        <a:pt x="11" y="109"/>
                        <a:pt x="15" y="120"/>
                        <a:pt x="26" y="128"/>
                      </a:cubicBezTo>
                      <a:cubicBezTo>
                        <a:pt x="34" y="120"/>
                        <a:pt x="35" y="119"/>
                        <a:pt x="32" y="108"/>
                      </a:cubicBezTo>
                      <a:cubicBezTo>
                        <a:pt x="35" y="92"/>
                        <a:pt x="39" y="92"/>
                        <a:pt x="52" y="100"/>
                      </a:cubicBezTo>
                      <a:cubicBezTo>
                        <a:pt x="59" y="110"/>
                        <a:pt x="49" y="114"/>
                        <a:pt x="46" y="124"/>
                      </a:cubicBezTo>
                      <a:cubicBezTo>
                        <a:pt x="50" y="137"/>
                        <a:pt x="57" y="129"/>
                        <a:pt x="66" y="126"/>
                      </a:cubicBezTo>
                      <a:cubicBezTo>
                        <a:pt x="77" y="129"/>
                        <a:pt x="79" y="131"/>
                        <a:pt x="76" y="142"/>
                      </a:cubicBezTo>
                      <a:cubicBezTo>
                        <a:pt x="67" y="139"/>
                        <a:pt x="65" y="141"/>
                        <a:pt x="58" y="148"/>
                      </a:cubicBezTo>
                      <a:cubicBezTo>
                        <a:pt x="60" y="160"/>
                        <a:pt x="62" y="170"/>
                        <a:pt x="74" y="174"/>
                      </a:cubicBezTo>
                      <a:cubicBezTo>
                        <a:pt x="77" y="165"/>
                        <a:pt x="74" y="157"/>
                        <a:pt x="84" y="154"/>
                      </a:cubicBezTo>
                      <a:cubicBezTo>
                        <a:pt x="91" y="143"/>
                        <a:pt x="94" y="122"/>
                        <a:pt x="82" y="112"/>
                      </a:cubicBezTo>
                      <a:cubicBezTo>
                        <a:pt x="77" y="108"/>
                        <a:pt x="66" y="108"/>
                        <a:pt x="60" y="106"/>
                      </a:cubicBezTo>
                      <a:cubicBezTo>
                        <a:pt x="65" y="92"/>
                        <a:pt x="66" y="87"/>
                        <a:pt x="50" y="82"/>
                      </a:cubicBezTo>
                      <a:cubicBezTo>
                        <a:pt x="48" y="82"/>
                        <a:pt x="37" y="86"/>
                        <a:pt x="34" y="82"/>
                      </a:cubicBezTo>
                      <a:cubicBezTo>
                        <a:pt x="32" y="79"/>
                        <a:pt x="30" y="70"/>
                        <a:pt x="30" y="70"/>
                      </a:cubicBezTo>
                      <a:cubicBezTo>
                        <a:pt x="32" y="54"/>
                        <a:pt x="32" y="52"/>
                        <a:pt x="42" y="42"/>
                      </a:cubicBezTo>
                      <a:cubicBezTo>
                        <a:pt x="41" y="30"/>
                        <a:pt x="45" y="5"/>
                        <a:pt x="30" y="0"/>
                      </a:cubicBezTo>
                      <a:cubicBezTo>
                        <a:pt x="14" y="4"/>
                        <a:pt x="16" y="4"/>
                        <a:pt x="18" y="22"/>
                      </a:cubicBezTo>
                      <a:cubicBezTo>
                        <a:pt x="16" y="39"/>
                        <a:pt x="15" y="35"/>
                        <a:pt x="4" y="46"/>
                      </a:cubicBezTo>
                      <a:cubicBezTo>
                        <a:pt x="0" y="59"/>
                        <a:pt x="5" y="67"/>
                        <a:pt x="14" y="76"/>
                      </a:cubicBezTo>
                      <a:cubicBezTo>
                        <a:pt x="15" y="80"/>
                        <a:pt x="17" y="93"/>
                        <a:pt x="14" y="96"/>
                      </a:cubicBezTo>
                      <a:close/>
                    </a:path>
                  </a:pathLst>
                </a:custGeom>
                <a:solidFill>
                  <a:schemeClr val="folHlink"/>
                </a:soli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ea typeface="黑体" pitchFamily="2" charset="-122"/>
                  </a:endParaRPr>
                </a:p>
              </p:txBody>
            </p:sp>
            <p:sp>
              <p:nvSpPr>
                <p:cNvPr id="59" name="Freeform 28">
                  <a:extLst>
                    <a:ext uri="{FF2B5EF4-FFF2-40B4-BE49-F238E27FC236}">
                      <a16:creationId xmlns:a16="http://schemas.microsoft.com/office/drawing/2014/main" xmlns="" id="{D9C591AD-D696-449C-8DBB-9ABA8BA77CB5}"/>
                    </a:ext>
                  </a:extLst>
                </p:cNvPr>
                <p:cNvSpPr>
                  <a:spLocks/>
                </p:cNvSpPr>
                <p:nvPr userDrawn="1"/>
              </p:nvSpPr>
              <p:spPr bwMode="ltGray">
                <a:xfrm>
                  <a:off x="2415" y="644"/>
                  <a:ext cx="32" cy="41"/>
                </a:xfrm>
                <a:custGeom>
                  <a:avLst/>
                  <a:gdLst/>
                  <a:ahLst/>
                  <a:cxnLst>
                    <a:cxn ang="0">
                      <a:pos x="6" y="24"/>
                    </a:cxn>
                    <a:cxn ang="0">
                      <a:pos x="12" y="0"/>
                    </a:cxn>
                    <a:cxn ang="0">
                      <a:pos x="20" y="16"/>
                    </a:cxn>
                    <a:cxn ang="0">
                      <a:pos x="22" y="24"/>
                    </a:cxn>
                    <a:cxn ang="0">
                      <a:pos x="28" y="26"/>
                    </a:cxn>
                    <a:cxn ang="0">
                      <a:pos x="32" y="38"/>
                    </a:cxn>
                    <a:cxn ang="0">
                      <a:pos x="18" y="50"/>
                    </a:cxn>
                    <a:cxn ang="0">
                      <a:pos x="6" y="24"/>
                    </a:cxn>
                  </a:cxnLst>
                  <a:rect l="0" t="0" r="r" b="b"/>
                  <a:pathLst>
                    <a:path w="32" h="50">
                      <a:moveTo>
                        <a:pt x="6" y="24"/>
                      </a:moveTo>
                      <a:cubicBezTo>
                        <a:pt x="0" y="15"/>
                        <a:pt x="3" y="6"/>
                        <a:pt x="12" y="0"/>
                      </a:cubicBezTo>
                      <a:cubicBezTo>
                        <a:pt x="23" y="3"/>
                        <a:pt x="23" y="5"/>
                        <a:pt x="20" y="16"/>
                      </a:cubicBezTo>
                      <a:cubicBezTo>
                        <a:pt x="21" y="19"/>
                        <a:pt x="20" y="22"/>
                        <a:pt x="22" y="24"/>
                      </a:cubicBezTo>
                      <a:cubicBezTo>
                        <a:pt x="23" y="26"/>
                        <a:pt x="27" y="24"/>
                        <a:pt x="28" y="26"/>
                      </a:cubicBezTo>
                      <a:cubicBezTo>
                        <a:pt x="30" y="29"/>
                        <a:pt x="32" y="38"/>
                        <a:pt x="32" y="38"/>
                      </a:cubicBezTo>
                      <a:cubicBezTo>
                        <a:pt x="29" y="46"/>
                        <a:pt x="26" y="47"/>
                        <a:pt x="18" y="50"/>
                      </a:cubicBezTo>
                      <a:cubicBezTo>
                        <a:pt x="12" y="41"/>
                        <a:pt x="18" y="24"/>
                        <a:pt x="6" y="24"/>
                      </a:cubicBezTo>
                      <a:close/>
                    </a:path>
                  </a:pathLst>
                </a:custGeom>
                <a:solidFill>
                  <a:schemeClr val="folHlink"/>
                </a:soli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ea typeface="黑体" pitchFamily="2" charset="-122"/>
                  </a:endParaRPr>
                </a:p>
              </p:txBody>
            </p:sp>
            <p:sp>
              <p:nvSpPr>
                <p:cNvPr id="60" name="Freeform 29">
                  <a:extLst>
                    <a:ext uri="{FF2B5EF4-FFF2-40B4-BE49-F238E27FC236}">
                      <a16:creationId xmlns:a16="http://schemas.microsoft.com/office/drawing/2014/main" xmlns="" id="{CA2C44E5-41B4-4699-99A1-E3339B05D46A}"/>
                    </a:ext>
                  </a:extLst>
                </p:cNvPr>
                <p:cNvSpPr>
                  <a:spLocks/>
                </p:cNvSpPr>
                <p:nvPr userDrawn="1"/>
              </p:nvSpPr>
              <p:spPr bwMode="ltGray">
                <a:xfrm>
                  <a:off x="2349" y="654"/>
                  <a:ext cx="45" cy="41"/>
                </a:xfrm>
                <a:custGeom>
                  <a:avLst/>
                  <a:gdLst/>
                  <a:ahLst/>
                  <a:cxnLst>
                    <a:cxn ang="0">
                      <a:pos x="0" y="44"/>
                    </a:cxn>
                    <a:cxn ang="0">
                      <a:pos x="22" y="20"/>
                    </a:cxn>
                    <a:cxn ang="0">
                      <a:pos x="36" y="0"/>
                    </a:cxn>
                    <a:cxn ang="0">
                      <a:pos x="24" y="28"/>
                    </a:cxn>
                    <a:cxn ang="0">
                      <a:pos x="2" y="50"/>
                    </a:cxn>
                    <a:cxn ang="0">
                      <a:pos x="0" y="44"/>
                    </a:cxn>
                  </a:cxnLst>
                  <a:rect l="0" t="0" r="r" b="b"/>
                  <a:pathLst>
                    <a:path w="43" h="50">
                      <a:moveTo>
                        <a:pt x="0" y="44"/>
                      </a:moveTo>
                      <a:cubicBezTo>
                        <a:pt x="6" y="38"/>
                        <a:pt x="18" y="29"/>
                        <a:pt x="22" y="20"/>
                      </a:cubicBezTo>
                      <a:cubicBezTo>
                        <a:pt x="27" y="10"/>
                        <a:pt x="25" y="4"/>
                        <a:pt x="36" y="0"/>
                      </a:cubicBezTo>
                      <a:cubicBezTo>
                        <a:pt x="43" y="11"/>
                        <a:pt x="36" y="24"/>
                        <a:pt x="24" y="28"/>
                      </a:cubicBezTo>
                      <a:cubicBezTo>
                        <a:pt x="21" y="38"/>
                        <a:pt x="12" y="47"/>
                        <a:pt x="2" y="50"/>
                      </a:cubicBezTo>
                      <a:cubicBezTo>
                        <a:pt x="1" y="48"/>
                        <a:pt x="0" y="44"/>
                        <a:pt x="0" y="44"/>
                      </a:cubicBezTo>
                      <a:close/>
                    </a:path>
                  </a:pathLst>
                </a:custGeom>
                <a:solidFill>
                  <a:schemeClr val="folHlink"/>
                </a:soli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ea typeface="黑体" pitchFamily="2" charset="-122"/>
                  </a:endParaRPr>
                </a:p>
              </p:txBody>
            </p:sp>
            <p:sp>
              <p:nvSpPr>
                <p:cNvPr id="61" name="Freeform 30">
                  <a:extLst>
                    <a:ext uri="{FF2B5EF4-FFF2-40B4-BE49-F238E27FC236}">
                      <a16:creationId xmlns:a16="http://schemas.microsoft.com/office/drawing/2014/main" xmlns="" id="{57634B3B-ABA4-4341-B05E-56558EEEC40F}"/>
                    </a:ext>
                  </a:extLst>
                </p:cNvPr>
                <p:cNvSpPr>
                  <a:spLocks/>
                </p:cNvSpPr>
                <p:nvPr userDrawn="1"/>
              </p:nvSpPr>
              <p:spPr bwMode="ltGray">
                <a:xfrm>
                  <a:off x="4808" y="597"/>
                  <a:ext cx="701" cy="438"/>
                </a:xfrm>
                <a:custGeom>
                  <a:avLst/>
                  <a:gdLst/>
                  <a:ahLst/>
                  <a:cxnLst>
                    <a:cxn ang="0">
                      <a:pos x="21" y="280"/>
                    </a:cxn>
                    <a:cxn ang="0">
                      <a:pos x="24" y="250"/>
                    </a:cxn>
                    <a:cxn ang="0">
                      <a:pos x="22" y="245"/>
                    </a:cxn>
                    <a:cxn ang="0">
                      <a:pos x="16" y="218"/>
                    </a:cxn>
                    <a:cxn ang="0">
                      <a:pos x="4" y="215"/>
                    </a:cxn>
                    <a:cxn ang="0">
                      <a:pos x="0" y="191"/>
                    </a:cxn>
                    <a:cxn ang="0">
                      <a:pos x="12" y="180"/>
                    </a:cxn>
                    <a:cxn ang="0">
                      <a:pos x="6" y="165"/>
                    </a:cxn>
                    <a:cxn ang="0">
                      <a:pos x="2" y="160"/>
                    </a:cxn>
                    <a:cxn ang="0">
                      <a:pos x="28" y="120"/>
                    </a:cxn>
                    <a:cxn ang="0">
                      <a:pos x="44" y="96"/>
                    </a:cxn>
                    <a:cxn ang="0">
                      <a:pos x="42" y="70"/>
                    </a:cxn>
                    <a:cxn ang="0">
                      <a:pos x="24" y="43"/>
                    </a:cxn>
                    <a:cxn ang="0">
                      <a:pos x="20" y="32"/>
                    </a:cxn>
                    <a:cxn ang="0">
                      <a:pos x="26" y="36"/>
                    </a:cxn>
                    <a:cxn ang="0">
                      <a:pos x="48" y="35"/>
                    </a:cxn>
                    <a:cxn ang="0">
                      <a:pos x="64" y="11"/>
                    </a:cxn>
                    <a:cxn ang="0">
                      <a:pos x="82" y="0"/>
                    </a:cxn>
                    <a:cxn ang="0">
                      <a:pos x="88" y="2"/>
                    </a:cxn>
                    <a:cxn ang="0">
                      <a:pos x="92" y="9"/>
                    </a:cxn>
                    <a:cxn ang="0">
                      <a:pos x="98" y="5"/>
                    </a:cxn>
                    <a:cxn ang="0">
                      <a:pos x="110" y="8"/>
                    </a:cxn>
                    <a:cxn ang="0">
                      <a:pos x="116" y="9"/>
                    </a:cxn>
                    <a:cxn ang="0">
                      <a:pos x="141" y="14"/>
                    </a:cxn>
                    <a:cxn ang="0">
                      <a:pos x="155" y="24"/>
                    </a:cxn>
                    <a:cxn ang="0">
                      <a:pos x="167" y="17"/>
                    </a:cxn>
                    <a:cxn ang="0">
                      <a:pos x="173" y="14"/>
                    </a:cxn>
                    <a:cxn ang="0">
                      <a:pos x="195" y="14"/>
                    </a:cxn>
                    <a:cxn ang="0">
                      <a:pos x="211" y="32"/>
                    </a:cxn>
                    <a:cxn ang="0">
                      <a:pos x="231" y="59"/>
                    </a:cxn>
                    <a:cxn ang="0">
                      <a:pos x="245" y="70"/>
                    </a:cxn>
                    <a:cxn ang="0">
                      <a:pos x="257" y="68"/>
                    </a:cxn>
                    <a:cxn ang="0">
                      <a:pos x="270" y="65"/>
                    </a:cxn>
                    <a:cxn ang="0">
                      <a:pos x="290" y="71"/>
                    </a:cxn>
                    <a:cxn ang="0">
                      <a:pos x="300" y="81"/>
                    </a:cxn>
                    <a:cxn ang="0">
                      <a:pos x="308" y="90"/>
                    </a:cxn>
                    <a:cxn ang="0">
                      <a:pos x="318" y="111"/>
                    </a:cxn>
                    <a:cxn ang="0">
                      <a:pos x="322" y="120"/>
                    </a:cxn>
                    <a:cxn ang="0">
                      <a:pos x="324" y="125"/>
                    </a:cxn>
                    <a:cxn ang="0">
                      <a:pos x="310" y="142"/>
                    </a:cxn>
                    <a:cxn ang="0">
                      <a:pos x="322" y="141"/>
                    </a:cxn>
                    <a:cxn ang="0">
                      <a:pos x="342" y="155"/>
                    </a:cxn>
                    <a:cxn ang="0">
                      <a:pos x="364" y="157"/>
                    </a:cxn>
                    <a:cxn ang="0">
                      <a:pos x="380" y="168"/>
                    </a:cxn>
                    <a:cxn ang="0">
                      <a:pos x="382" y="172"/>
                    </a:cxn>
                    <a:cxn ang="0">
                      <a:pos x="382" y="176"/>
                    </a:cxn>
                    <a:cxn ang="0">
                      <a:pos x="394" y="172"/>
                    </a:cxn>
                    <a:cxn ang="0">
                      <a:pos x="400" y="171"/>
                    </a:cxn>
                    <a:cxn ang="0">
                      <a:pos x="439" y="185"/>
                    </a:cxn>
                    <a:cxn ang="0">
                      <a:pos x="447" y="199"/>
                    </a:cxn>
                    <a:cxn ang="0">
                      <a:pos x="465" y="201"/>
                    </a:cxn>
                    <a:cxn ang="0">
                      <a:pos x="471" y="215"/>
                    </a:cxn>
                    <a:cxn ang="0">
                      <a:pos x="451" y="258"/>
                    </a:cxn>
                    <a:cxn ang="0">
                      <a:pos x="435" y="281"/>
                    </a:cxn>
                  </a:cxnLst>
                  <a:rect l="0" t="0" r="r" b="b"/>
                  <a:pathLst>
                    <a:path w="471" h="281">
                      <a:moveTo>
                        <a:pt x="21" y="280"/>
                      </a:moveTo>
                      <a:cubicBezTo>
                        <a:pt x="32" y="281"/>
                        <a:pt x="25" y="253"/>
                        <a:pt x="24" y="250"/>
                      </a:cubicBezTo>
                      <a:cubicBezTo>
                        <a:pt x="23" y="248"/>
                        <a:pt x="22" y="245"/>
                        <a:pt x="22" y="245"/>
                      </a:cubicBezTo>
                      <a:cubicBezTo>
                        <a:pt x="21" y="243"/>
                        <a:pt x="20" y="221"/>
                        <a:pt x="16" y="218"/>
                      </a:cubicBezTo>
                      <a:cubicBezTo>
                        <a:pt x="13" y="216"/>
                        <a:pt x="4" y="215"/>
                        <a:pt x="4" y="215"/>
                      </a:cubicBezTo>
                      <a:cubicBezTo>
                        <a:pt x="0" y="207"/>
                        <a:pt x="3" y="200"/>
                        <a:pt x="0" y="191"/>
                      </a:cubicBezTo>
                      <a:cubicBezTo>
                        <a:pt x="2" y="185"/>
                        <a:pt x="7" y="186"/>
                        <a:pt x="12" y="180"/>
                      </a:cubicBezTo>
                      <a:cubicBezTo>
                        <a:pt x="14" y="172"/>
                        <a:pt x="14" y="169"/>
                        <a:pt x="6" y="165"/>
                      </a:cubicBezTo>
                      <a:cubicBezTo>
                        <a:pt x="4" y="163"/>
                        <a:pt x="2" y="162"/>
                        <a:pt x="2" y="160"/>
                      </a:cubicBezTo>
                      <a:cubicBezTo>
                        <a:pt x="2" y="150"/>
                        <a:pt x="16" y="123"/>
                        <a:pt x="28" y="120"/>
                      </a:cubicBezTo>
                      <a:cubicBezTo>
                        <a:pt x="32" y="111"/>
                        <a:pt x="40" y="105"/>
                        <a:pt x="44" y="96"/>
                      </a:cubicBezTo>
                      <a:cubicBezTo>
                        <a:pt x="39" y="83"/>
                        <a:pt x="38" y="85"/>
                        <a:pt x="42" y="70"/>
                      </a:cubicBezTo>
                      <a:cubicBezTo>
                        <a:pt x="38" y="60"/>
                        <a:pt x="34" y="48"/>
                        <a:pt x="24" y="43"/>
                      </a:cubicBezTo>
                      <a:cubicBezTo>
                        <a:pt x="18" y="36"/>
                        <a:pt x="10" y="37"/>
                        <a:pt x="20" y="32"/>
                      </a:cubicBezTo>
                      <a:cubicBezTo>
                        <a:pt x="27" y="34"/>
                        <a:pt x="26" y="32"/>
                        <a:pt x="26" y="36"/>
                      </a:cubicBezTo>
                      <a:cubicBezTo>
                        <a:pt x="34" y="41"/>
                        <a:pt x="39" y="39"/>
                        <a:pt x="48" y="35"/>
                      </a:cubicBezTo>
                      <a:cubicBezTo>
                        <a:pt x="45" y="22"/>
                        <a:pt x="48" y="14"/>
                        <a:pt x="64" y="11"/>
                      </a:cubicBezTo>
                      <a:cubicBezTo>
                        <a:pt x="71" y="8"/>
                        <a:pt x="75" y="3"/>
                        <a:pt x="82" y="0"/>
                      </a:cubicBezTo>
                      <a:cubicBezTo>
                        <a:pt x="84" y="1"/>
                        <a:pt x="88" y="0"/>
                        <a:pt x="88" y="2"/>
                      </a:cubicBezTo>
                      <a:cubicBezTo>
                        <a:pt x="90" y="12"/>
                        <a:pt x="75" y="13"/>
                        <a:pt x="92" y="9"/>
                      </a:cubicBezTo>
                      <a:cubicBezTo>
                        <a:pt x="94" y="8"/>
                        <a:pt x="96" y="5"/>
                        <a:pt x="98" y="5"/>
                      </a:cubicBezTo>
                      <a:cubicBezTo>
                        <a:pt x="102" y="4"/>
                        <a:pt x="106" y="7"/>
                        <a:pt x="110" y="8"/>
                      </a:cubicBezTo>
                      <a:cubicBezTo>
                        <a:pt x="112" y="8"/>
                        <a:pt x="116" y="9"/>
                        <a:pt x="116" y="9"/>
                      </a:cubicBezTo>
                      <a:cubicBezTo>
                        <a:pt x="122" y="16"/>
                        <a:pt x="129" y="13"/>
                        <a:pt x="141" y="14"/>
                      </a:cubicBezTo>
                      <a:cubicBezTo>
                        <a:pt x="143" y="21"/>
                        <a:pt x="147" y="22"/>
                        <a:pt x="155" y="24"/>
                      </a:cubicBezTo>
                      <a:cubicBezTo>
                        <a:pt x="159" y="22"/>
                        <a:pt x="163" y="20"/>
                        <a:pt x="167" y="17"/>
                      </a:cubicBezTo>
                      <a:cubicBezTo>
                        <a:pt x="169" y="16"/>
                        <a:pt x="173" y="14"/>
                        <a:pt x="173" y="14"/>
                      </a:cubicBezTo>
                      <a:cubicBezTo>
                        <a:pt x="195" y="26"/>
                        <a:pt x="175" y="20"/>
                        <a:pt x="195" y="14"/>
                      </a:cubicBezTo>
                      <a:cubicBezTo>
                        <a:pt x="207" y="17"/>
                        <a:pt x="201" y="26"/>
                        <a:pt x="211" y="32"/>
                      </a:cubicBezTo>
                      <a:cubicBezTo>
                        <a:pt x="214" y="38"/>
                        <a:pt x="224" y="55"/>
                        <a:pt x="231" y="59"/>
                      </a:cubicBezTo>
                      <a:cubicBezTo>
                        <a:pt x="241" y="70"/>
                        <a:pt x="235" y="67"/>
                        <a:pt x="245" y="70"/>
                      </a:cubicBezTo>
                      <a:cubicBezTo>
                        <a:pt x="249" y="69"/>
                        <a:pt x="253" y="69"/>
                        <a:pt x="257" y="68"/>
                      </a:cubicBezTo>
                      <a:cubicBezTo>
                        <a:pt x="261" y="67"/>
                        <a:pt x="270" y="65"/>
                        <a:pt x="270" y="65"/>
                      </a:cubicBezTo>
                      <a:cubicBezTo>
                        <a:pt x="278" y="66"/>
                        <a:pt x="283" y="67"/>
                        <a:pt x="290" y="71"/>
                      </a:cubicBezTo>
                      <a:cubicBezTo>
                        <a:pt x="304" y="88"/>
                        <a:pt x="282" y="62"/>
                        <a:pt x="300" y="81"/>
                      </a:cubicBezTo>
                      <a:cubicBezTo>
                        <a:pt x="302" y="84"/>
                        <a:pt x="308" y="90"/>
                        <a:pt x="308" y="90"/>
                      </a:cubicBezTo>
                      <a:cubicBezTo>
                        <a:pt x="311" y="98"/>
                        <a:pt x="315" y="103"/>
                        <a:pt x="318" y="111"/>
                      </a:cubicBezTo>
                      <a:cubicBezTo>
                        <a:pt x="319" y="114"/>
                        <a:pt x="321" y="117"/>
                        <a:pt x="322" y="120"/>
                      </a:cubicBezTo>
                      <a:cubicBezTo>
                        <a:pt x="323" y="122"/>
                        <a:pt x="324" y="125"/>
                        <a:pt x="324" y="125"/>
                      </a:cubicBezTo>
                      <a:cubicBezTo>
                        <a:pt x="321" y="132"/>
                        <a:pt x="313" y="134"/>
                        <a:pt x="310" y="142"/>
                      </a:cubicBezTo>
                      <a:cubicBezTo>
                        <a:pt x="313" y="151"/>
                        <a:pt x="317" y="146"/>
                        <a:pt x="322" y="141"/>
                      </a:cubicBezTo>
                      <a:cubicBezTo>
                        <a:pt x="341" y="143"/>
                        <a:pt x="339" y="142"/>
                        <a:pt x="342" y="155"/>
                      </a:cubicBezTo>
                      <a:cubicBezTo>
                        <a:pt x="351" y="150"/>
                        <a:pt x="355" y="152"/>
                        <a:pt x="364" y="157"/>
                      </a:cubicBezTo>
                      <a:cubicBezTo>
                        <a:pt x="369" y="162"/>
                        <a:pt x="372" y="166"/>
                        <a:pt x="380" y="168"/>
                      </a:cubicBezTo>
                      <a:cubicBezTo>
                        <a:pt x="381" y="169"/>
                        <a:pt x="383" y="171"/>
                        <a:pt x="382" y="172"/>
                      </a:cubicBezTo>
                      <a:cubicBezTo>
                        <a:pt x="380" y="176"/>
                        <a:pt x="368" y="172"/>
                        <a:pt x="382" y="176"/>
                      </a:cubicBezTo>
                      <a:cubicBezTo>
                        <a:pt x="386" y="175"/>
                        <a:pt x="390" y="173"/>
                        <a:pt x="394" y="172"/>
                      </a:cubicBezTo>
                      <a:cubicBezTo>
                        <a:pt x="396" y="172"/>
                        <a:pt x="400" y="171"/>
                        <a:pt x="400" y="171"/>
                      </a:cubicBezTo>
                      <a:cubicBezTo>
                        <a:pt x="413" y="177"/>
                        <a:pt x="427" y="179"/>
                        <a:pt x="439" y="185"/>
                      </a:cubicBezTo>
                      <a:cubicBezTo>
                        <a:pt x="441" y="190"/>
                        <a:pt x="445" y="194"/>
                        <a:pt x="447" y="199"/>
                      </a:cubicBezTo>
                      <a:cubicBezTo>
                        <a:pt x="453" y="198"/>
                        <a:pt x="460" y="195"/>
                        <a:pt x="465" y="201"/>
                      </a:cubicBezTo>
                      <a:cubicBezTo>
                        <a:pt x="468" y="205"/>
                        <a:pt x="471" y="215"/>
                        <a:pt x="471" y="215"/>
                      </a:cubicBezTo>
                      <a:cubicBezTo>
                        <a:pt x="468" y="231"/>
                        <a:pt x="469" y="248"/>
                        <a:pt x="451" y="258"/>
                      </a:cubicBezTo>
                      <a:cubicBezTo>
                        <a:pt x="447" y="262"/>
                        <a:pt x="437" y="275"/>
                        <a:pt x="435" y="281"/>
                      </a:cubicBezTo>
                    </a:path>
                  </a:pathLst>
                </a:custGeom>
                <a:solidFill>
                  <a:schemeClr val="folHlink"/>
                </a:soli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ea typeface="黑体" pitchFamily="2" charset="-122"/>
                  </a:endParaRPr>
                </a:p>
              </p:txBody>
            </p:sp>
            <p:sp>
              <p:nvSpPr>
                <p:cNvPr id="62" name="Freeform 31">
                  <a:extLst>
                    <a:ext uri="{FF2B5EF4-FFF2-40B4-BE49-F238E27FC236}">
                      <a16:creationId xmlns:a16="http://schemas.microsoft.com/office/drawing/2014/main" xmlns="" id="{F2F82712-316A-49F6-B94F-1B0D72751E56}"/>
                    </a:ext>
                  </a:extLst>
                </p:cNvPr>
                <p:cNvSpPr>
                  <a:spLocks/>
                </p:cNvSpPr>
                <p:nvPr userDrawn="1"/>
              </p:nvSpPr>
              <p:spPr bwMode="ltGray">
                <a:xfrm>
                  <a:off x="3880" y="-7"/>
                  <a:ext cx="984" cy="692"/>
                </a:xfrm>
                <a:custGeom>
                  <a:avLst/>
                  <a:gdLst/>
                  <a:ahLst/>
                  <a:cxnLst>
                    <a:cxn ang="0">
                      <a:pos x="406" y="6"/>
                    </a:cxn>
                    <a:cxn ang="0">
                      <a:pos x="502" y="34"/>
                    </a:cxn>
                    <a:cxn ang="0">
                      <a:pos x="550" y="38"/>
                    </a:cxn>
                    <a:cxn ang="0">
                      <a:pos x="578" y="130"/>
                    </a:cxn>
                    <a:cxn ang="0">
                      <a:pos x="586" y="90"/>
                    </a:cxn>
                    <a:cxn ang="0">
                      <a:pos x="606" y="70"/>
                    </a:cxn>
                    <a:cxn ang="0">
                      <a:pos x="642" y="126"/>
                    </a:cxn>
                    <a:cxn ang="0">
                      <a:pos x="682" y="98"/>
                    </a:cxn>
                    <a:cxn ang="0">
                      <a:pos x="706" y="86"/>
                    </a:cxn>
                    <a:cxn ang="0">
                      <a:pos x="762" y="2"/>
                    </a:cxn>
                    <a:cxn ang="0">
                      <a:pos x="798" y="70"/>
                    </a:cxn>
                    <a:cxn ang="0">
                      <a:pos x="798" y="130"/>
                    </a:cxn>
                    <a:cxn ang="0">
                      <a:pos x="790" y="158"/>
                    </a:cxn>
                    <a:cxn ang="0">
                      <a:pos x="766" y="162"/>
                    </a:cxn>
                    <a:cxn ang="0">
                      <a:pos x="762" y="186"/>
                    </a:cxn>
                    <a:cxn ang="0">
                      <a:pos x="802" y="226"/>
                    </a:cxn>
                    <a:cxn ang="0">
                      <a:pos x="786" y="322"/>
                    </a:cxn>
                    <a:cxn ang="0">
                      <a:pos x="830" y="414"/>
                    </a:cxn>
                    <a:cxn ang="0">
                      <a:pos x="854" y="450"/>
                    </a:cxn>
                    <a:cxn ang="0">
                      <a:pos x="830" y="450"/>
                    </a:cxn>
                    <a:cxn ang="0">
                      <a:pos x="746" y="378"/>
                    </a:cxn>
                    <a:cxn ang="0">
                      <a:pos x="678" y="402"/>
                    </a:cxn>
                    <a:cxn ang="0">
                      <a:pos x="590" y="442"/>
                    </a:cxn>
                    <a:cxn ang="0">
                      <a:pos x="642" y="578"/>
                    </a:cxn>
                    <a:cxn ang="0">
                      <a:pos x="710" y="610"/>
                    </a:cxn>
                    <a:cxn ang="0">
                      <a:pos x="738" y="550"/>
                    </a:cxn>
                    <a:cxn ang="0">
                      <a:pos x="774" y="570"/>
                    </a:cxn>
                    <a:cxn ang="0">
                      <a:pos x="766" y="630"/>
                    </a:cxn>
                    <a:cxn ang="0">
                      <a:pos x="802" y="670"/>
                    </a:cxn>
                    <a:cxn ang="0">
                      <a:pos x="838" y="658"/>
                    </a:cxn>
                    <a:cxn ang="0">
                      <a:pos x="922" y="806"/>
                    </a:cxn>
                    <a:cxn ang="0">
                      <a:pos x="942" y="826"/>
                    </a:cxn>
                    <a:cxn ang="0">
                      <a:pos x="874" y="810"/>
                    </a:cxn>
                    <a:cxn ang="0">
                      <a:pos x="830" y="758"/>
                    </a:cxn>
                    <a:cxn ang="0">
                      <a:pos x="778" y="710"/>
                    </a:cxn>
                    <a:cxn ang="0">
                      <a:pos x="702" y="662"/>
                    </a:cxn>
                    <a:cxn ang="0">
                      <a:pos x="614" y="646"/>
                    </a:cxn>
                    <a:cxn ang="0">
                      <a:pos x="506" y="594"/>
                    </a:cxn>
                    <a:cxn ang="0">
                      <a:pos x="462" y="506"/>
                    </a:cxn>
                    <a:cxn ang="0">
                      <a:pos x="430" y="462"/>
                    </a:cxn>
                    <a:cxn ang="0">
                      <a:pos x="382" y="430"/>
                    </a:cxn>
                    <a:cxn ang="0">
                      <a:pos x="342" y="370"/>
                    </a:cxn>
                    <a:cxn ang="0">
                      <a:pos x="354" y="414"/>
                    </a:cxn>
                    <a:cxn ang="0">
                      <a:pos x="418" y="494"/>
                    </a:cxn>
                    <a:cxn ang="0">
                      <a:pos x="422" y="526"/>
                    </a:cxn>
                    <a:cxn ang="0">
                      <a:pos x="394" y="498"/>
                    </a:cxn>
                    <a:cxn ang="0">
                      <a:pos x="354" y="466"/>
                    </a:cxn>
                    <a:cxn ang="0">
                      <a:pos x="314" y="402"/>
                    </a:cxn>
                    <a:cxn ang="0">
                      <a:pos x="266" y="346"/>
                    </a:cxn>
                    <a:cxn ang="0">
                      <a:pos x="210" y="314"/>
                    </a:cxn>
                    <a:cxn ang="0">
                      <a:pos x="154" y="238"/>
                    </a:cxn>
                    <a:cxn ang="0">
                      <a:pos x="66" y="66"/>
                    </a:cxn>
                    <a:cxn ang="0">
                      <a:pos x="34" y="38"/>
                    </a:cxn>
                    <a:cxn ang="0">
                      <a:pos x="46" y="22"/>
                    </a:cxn>
                    <a:cxn ang="0">
                      <a:pos x="102" y="70"/>
                    </a:cxn>
                  </a:cxnLst>
                  <a:rect l="0" t="0" r="r" b="b"/>
                  <a:pathLst>
                    <a:path w="984" h="844">
                      <a:moveTo>
                        <a:pt x="82" y="38"/>
                      </a:moveTo>
                      <a:lnTo>
                        <a:pt x="406" y="6"/>
                      </a:lnTo>
                      <a:cubicBezTo>
                        <a:pt x="497" y="22"/>
                        <a:pt x="465" y="0"/>
                        <a:pt x="474" y="54"/>
                      </a:cubicBezTo>
                      <a:cubicBezTo>
                        <a:pt x="492" y="48"/>
                        <a:pt x="484" y="40"/>
                        <a:pt x="502" y="34"/>
                      </a:cubicBezTo>
                      <a:cubicBezTo>
                        <a:pt x="510" y="37"/>
                        <a:pt x="517" y="46"/>
                        <a:pt x="526" y="46"/>
                      </a:cubicBezTo>
                      <a:cubicBezTo>
                        <a:pt x="534" y="46"/>
                        <a:pt x="550" y="38"/>
                        <a:pt x="550" y="38"/>
                      </a:cubicBezTo>
                      <a:cubicBezTo>
                        <a:pt x="556" y="55"/>
                        <a:pt x="552" y="60"/>
                        <a:pt x="542" y="74"/>
                      </a:cubicBezTo>
                      <a:cubicBezTo>
                        <a:pt x="555" y="114"/>
                        <a:pt x="550" y="102"/>
                        <a:pt x="578" y="130"/>
                      </a:cubicBezTo>
                      <a:cubicBezTo>
                        <a:pt x="584" y="148"/>
                        <a:pt x="590" y="148"/>
                        <a:pt x="606" y="138"/>
                      </a:cubicBezTo>
                      <a:cubicBezTo>
                        <a:pt x="600" y="119"/>
                        <a:pt x="594" y="107"/>
                        <a:pt x="586" y="90"/>
                      </a:cubicBezTo>
                      <a:cubicBezTo>
                        <a:pt x="583" y="82"/>
                        <a:pt x="578" y="66"/>
                        <a:pt x="578" y="66"/>
                      </a:cubicBezTo>
                      <a:cubicBezTo>
                        <a:pt x="585" y="44"/>
                        <a:pt x="597" y="56"/>
                        <a:pt x="606" y="70"/>
                      </a:cubicBezTo>
                      <a:cubicBezTo>
                        <a:pt x="609" y="86"/>
                        <a:pt x="608" y="117"/>
                        <a:pt x="626" y="90"/>
                      </a:cubicBezTo>
                      <a:cubicBezTo>
                        <a:pt x="648" y="97"/>
                        <a:pt x="646" y="104"/>
                        <a:pt x="642" y="126"/>
                      </a:cubicBezTo>
                      <a:cubicBezTo>
                        <a:pt x="650" y="150"/>
                        <a:pt x="665" y="141"/>
                        <a:pt x="682" y="130"/>
                      </a:cubicBezTo>
                      <a:cubicBezTo>
                        <a:pt x="689" y="108"/>
                        <a:pt x="673" y="124"/>
                        <a:pt x="682" y="98"/>
                      </a:cubicBezTo>
                      <a:cubicBezTo>
                        <a:pt x="683" y="94"/>
                        <a:pt x="690" y="96"/>
                        <a:pt x="694" y="94"/>
                      </a:cubicBezTo>
                      <a:cubicBezTo>
                        <a:pt x="698" y="92"/>
                        <a:pt x="702" y="89"/>
                        <a:pt x="706" y="86"/>
                      </a:cubicBezTo>
                      <a:cubicBezTo>
                        <a:pt x="717" y="54"/>
                        <a:pt x="688" y="54"/>
                        <a:pt x="742" y="46"/>
                      </a:cubicBezTo>
                      <a:cubicBezTo>
                        <a:pt x="748" y="27"/>
                        <a:pt x="741" y="9"/>
                        <a:pt x="762" y="2"/>
                      </a:cubicBezTo>
                      <a:cubicBezTo>
                        <a:pt x="788" y="11"/>
                        <a:pt x="777" y="38"/>
                        <a:pt x="802" y="46"/>
                      </a:cubicBezTo>
                      <a:cubicBezTo>
                        <a:pt x="831" y="36"/>
                        <a:pt x="805" y="63"/>
                        <a:pt x="798" y="70"/>
                      </a:cubicBezTo>
                      <a:cubicBezTo>
                        <a:pt x="789" y="96"/>
                        <a:pt x="787" y="96"/>
                        <a:pt x="802" y="118"/>
                      </a:cubicBezTo>
                      <a:cubicBezTo>
                        <a:pt x="801" y="122"/>
                        <a:pt x="801" y="127"/>
                        <a:pt x="798" y="130"/>
                      </a:cubicBezTo>
                      <a:cubicBezTo>
                        <a:pt x="794" y="133"/>
                        <a:pt x="784" y="129"/>
                        <a:pt x="782" y="134"/>
                      </a:cubicBezTo>
                      <a:cubicBezTo>
                        <a:pt x="780" y="142"/>
                        <a:pt x="790" y="158"/>
                        <a:pt x="790" y="158"/>
                      </a:cubicBezTo>
                      <a:cubicBezTo>
                        <a:pt x="786" y="161"/>
                        <a:pt x="783" y="165"/>
                        <a:pt x="778" y="166"/>
                      </a:cubicBezTo>
                      <a:cubicBezTo>
                        <a:pt x="774" y="167"/>
                        <a:pt x="769" y="159"/>
                        <a:pt x="766" y="162"/>
                      </a:cubicBezTo>
                      <a:cubicBezTo>
                        <a:pt x="758" y="170"/>
                        <a:pt x="794" y="182"/>
                        <a:pt x="794" y="182"/>
                      </a:cubicBezTo>
                      <a:cubicBezTo>
                        <a:pt x="804" y="211"/>
                        <a:pt x="775" y="190"/>
                        <a:pt x="762" y="186"/>
                      </a:cubicBezTo>
                      <a:cubicBezTo>
                        <a:pt x="767" y="194"/>
                        <a:pt x="773" y="202"/>
                        <a:pt x="778" y="210"/>
                      </a:cubicBezTo>
                      <a:cubicBezTo>
                        <a:pt x="783" y="218"/>
                        <a:pt x="802" y="226"/>
                        <a:pt x="802" y="226"/>
                      </a:cubicBezTo>
                      <a:cubicBezTo>
                        <a:pt x="813" y="242"/>
                        <a:pt x="804" y="245"/>
                        <a:pt x="810" y="262"/>
                      </a:cubicBezTo>
                      <a:cubicBezTo>
                        <a:pt x="803" y="282"/>
                        <a:pt x="793" y="301"/>
                        <a:pt x="786" y="322"/>
                      </a:cubicBezTo>
                      <a:cubicBezTo>
                        <a:pt x="783" y="330"/>
                        <a:pt x="778" y="346"/>
                        <a:pt x="778" y="346"/>
                      </a:cubicBezTo>
                      <a:cubicBezTo>
                        <a:pt x="785" y="366"/>
                        <a:pt x="817" y="394"/>
                        <a:pt x="830" y="414"/>
                      </a:cubicBezTo>
                      <a:cubicBezTo>
                        <a:pt x="835" y="422"/>
                        <a:pt x="841" y="430"/>
                        <a:pt x="846" y="438"/>
                      </a:cubicBezTo>
                      <a:cubicBezTo>
                        <a:pt x="849" y="442"/>
                        <a:pt x="854" y="450"/>
                        <a:pt x="854" y="450"/>
                      </a:cubicBezTo>
                      <a:cubicBezTo>
                        <a:pt x="853" y="457"/>
                        <a:pt x="855" y="466"/>
                        <a:pt x="850" y="470"/>
                      </a:cubicBezTo>
                      <a:cubicBezTo>
                        <a:pt x="844" y="475"/>
                        <a:pt x="831" y="451"/>
                        <a:pt x="830" y="450"/>
                      </a:cubicBezTo>
                      <a:cubicBezTo>
                        <a:pt x="811" y="431"/>
                        <a:pt x="789" y="421"/>
                        <a:pt x="774" y="398"/>
                      </a:cubicBezTo>
                      <a:cubicBezTo>
                        <a:pt x="769" y="379"/>
                        <a:pt x="766" y="371"/>
                        <a:pt x="746" y="378"/>
                      </a:cubicBezTo>
                      <a:cubicBezTo>
                        <a:pt x="717" y="368"/>
                        <a:pt x="730" y="368"/>
                        <a:pt x="706" y="374"/>
                      </a:cubicBezTo>
                      <a:cubicBezTo>
                        <a:pt x="688" y="402"/>
                        <a:pt x="699" y="395"/>
                        <a:pt x="678" y="402"/>
                      </a:cubicBezTo>
                      <a:cubicBezTo>
                        <a:pt x="654" y="386"/>
                        <a:pt x="650" y="390"/>
                        <a:pt x="618" y="394"/>
                      </a:cubicBezTo>
                      <a:cubicBezTo>
                        <a:pt x="607" y="411"/>
                        <a:pt x="601" y="426"/>
                        <a:pt x="590" y="442"/>
                      </a:cubicBezTo>
                      <a:cubicBezTo>
                        <a:pt x="600" y="471"/>
                        <a:pt x="593" y="459"/>
                        <a:pt x="606" y="478"/>
                      </a:cubicBezTo>
                      <a:cubicBezTo>
                        <a:pt x="593" y="518"/>
                        <a:pt x="622" y="548"/>
                        <a:pt x="642" y="578"/>
                      </a:cubicBezTo>
                      <a:cubicBezTo>
                        <a:pt x="651" y="591"/>
                        <a:pt x="651" y="601"/>
                        <a:pt x="666" y="606"/>
                      </a:cubicBezTo>
                      <a:cubicBezTo>
                        <a:pt x="680" y="627"/>
                        <a:pt x="691" y="623"/>
                        <a:pt x="710" y="610"/>
                      </a:cubicBezTo>
                      <a:cubicBezTo>
                        <a:pt x="729" y="616"/>
                        <a:pt x="729" y="606"/>
                        <a:pt x="734" y="590"/>
                      </a:cubicBezTo>
                      <a:cubicBezTo>
                        <a:pt x="735" y="577"/>
                        <a:pt x="731" y="562"/>
                        <a:pt x="738" y="550"/>
                      </a:cubicBezTo>
                      <a:cubicBezTo>
                        <a:pt x="742" y="543"/>
                        <a:pt x="762" y="542"/>
                        <a:pt x="762" y="542"/>
                      </a:cubicBezTo>
                      <a:cubicBezTo>
                        <a:pt x="783" y="547"/>
                        <a:pt x="786" y="552"/>
                        <a:pt x="774" y="570"/>
                      </a:cubicBezTo>
                      <a:cubicBezTo>
                        <a:pt x="779" y="590"/>
                        <a:pt x="790" y="605"/>
                        <a:pt x="770" y="618"/>
                      </a:cubicBezTo>
                      <a:cubicBezTo>
                        <a:pt x="769" y="622"/>
                        <a:pt x="764" y="626"/>
                        <a:pt x="766" y="630"/>
                      </a:cubicBezTo>
                      <a:cubicBezTo>
                        <a:pt x="768" y="634"/>
                        <a:pt x="775" y="634"/>
                        <a:pt x="778" y="638"/>
                      </a:cubicBezTo>
                      <a:cubicBezTo>
                        <a:pt x="788" y="651"/>
                        <a:pt x="786" y="660"/>
                        <a:pt x="802" y="670"/>
                      </a:cubicBezTo>
                      <a:cubicBezTo>
                        <a:pt x="810" y="667"/>
                        <a:pt x="818" y="665"/>
                        <a:pt x="826" y="662"/>
                      </a:cubicBezTo>
                      <a:cubicBezTo>
                        <a:pt x="830" y="661"/>
                        <a:pt x="838" y="658"/>
                        <a:pt x="838" y="658"/>
                      </a:cubicBezTo>
                      <a:cubicBezTo>
                        <a:pt x="857" y="664"/>
                        <a:pt x="864" y="680"/>
                        <a:pt x="870" y="698"/>
                      </a:cubicBezTo>
                      <a:cubicBezTo>
                        <a:pt x="859" y="731"/>
                        <a:pt x="887" y="794"/>
                        <a:pt x="922" y="806"/>
                      </a:cubicBezTo>
                      <a:cubicBezTo>
                        <a:pt x="938" y="801"/>
                        <a:pt x="941" y="792"/>
                        <a:pt x="958" y="798"/>
                      </a:cubicBezTo>
                      <a:cubicBezTo>
                        <a:pt x="984" y="837"/>
                        <a:pt x="928" y="784"/>
                        <a:pt x="942" y="826"/>
                      </a:cubicBezTo>
                      <a:cubicBezTo>
                        <a:pt x="936" y="844"/>
                        <a:pt x="930" y="844"/>
                        <a:pt x="914" y="834"/>
                      </a:cubicBezTo>
                      <a:cubicBezTo>
                        <a:pt x="903" y="817"/>
                        <a:pt x="890" y="821"/>
                        <a:pt x="874" y="810"/>
                      </a:cubicBezTo>
                      <a:cubicBezTo>
                        <a:pt x="851" y="776"/>
                        <a:pt x="882" y="816"/>
                        <a:pt x="854" y="794"/>
                      </a:cubicBezTo>
                      <a:cubicBezTo>
                        <a:pt x="843" y="785"/>
                        <a:pt x="840" y="768"/>
                        <a:pt x="830" y="758"/>
                      </a:cubicBezTo>
                      <a:cubicBezTo>
                        <a:pt x="824" y="739"/>
                        <a:pt x="817" y="724"/>
                        <a:pt x="798" y="718"/>
                      </a:cubicBezTo>
                      <a:cubicBezTo>
                        <a:pt x="791" y="696"/>
                        <a:pt x="800" y="712"/>
                        <a:pt x="778" y="710"/>
                      </a:cubicBezTo>
                      <a:cubicBezTo>
                        <a:pt x="767" y="709"/>
                        <a:pt x="746" y="702"/>
                        <a:pt x="746" y="702"/>
                      </a:cubicBezTo>
                      <a:cubicBezTo>
                        <a:pt x="729" y="691"/>
                        <a:pt x="720" y="674"/>
                        <a:pt x="702" y="662"/>
                      </a:cubicBezTo>
                      <a:cubicBezTo>
                        <a:pt x="694" y="665"/>
                        <a:pt x="687" y="673"/>
                        <a:pt x="678" y="674"/>
                      </a:cubicBezTo>
                      <a:cubicBezTo>
                        <a:pt x="657" y="677"/>
                        <a:pt x="630" y="657"/>
                        <a:pt x="614" y="646"/>
                      </a:cubicBezTo>
                      <a:cubicBezTo>
                        <a:pt x="600" y="637"/>
                        <a:pt x="580" y="639"/>
                        <a:pt x="566" y="630"/>
                      </a:cubicBezTo>
                      <a:cubicBezTo>
                        <a:pt x="546" y="617"/>
                        <a:pt x="525" y="607"/>
                        <a:pt x="506" y="594"/>
                      </a:cubicBezTo>
                      <a:cubicBezTo>
                        <a:pt x="513" y="572"/>
                        <a:pt x="509" y="551"/>
                        <a:pt x="490" y="538"/>
                      </a:cubicBezTo>
                      <a:cubicBezTo>
                        <a:pt x="485" y="522"/>
                        <a:pt x="476" y="515"/>
                        <a:pt x="462" y="506"/>
                      </a:cubicBezTo>
                      <a:cubicBezTo>
                        <a:pt x="441" y="474"/>
                        <a:pt x="469" y="513"/>
                        <a:pt x="442" y="486"/>
                      </a:cubicBezTo>
                      <a:cubicBezTo>
                        <a:pt x="436" y="480"/>
                        <a:pt x="436" y="468"/>
                        <a:pt x="430" y="462"/>
                      </a:cubicBezTo>
                      <a:cubicBezTo>
                        <a:pt x="427" y="459"/>
                        <a:pt x="422" y="459"/>
                        <a:pt x="418" y="458"/>
                      </a:cubicBezTo>
                      <a:cubicBezTo>
                        <a:pt x="407" y="447"/>
                        <a:pt x="382" y="430"/>
                        <a:pt x="382" y="430"/>
                      </a:cubicBezTo>
                      <a:cubicBezTo>
                        <a:pt x="371" y="413"/>
                        <a:pt x="358" y="399"/>
                        <a:pt x="346" y="382"/>
                      </a:cubicBezTo>
                      <a:cubicBezTo>
                        <a:pt x="344" y="378"/>
                        <a:pt x="345" y="373"/>
                        <a:pt x="342" y="370"/>
                      </a:cubicBezTo>
                      <a:cubicBezTo>
                        <a:pt x="339" y="367"/>
                        <a:pt x="334" y="367"/>
                        <a:pt x="330" y="366"/>
                      </a:cubicBezTo>
                      <a:cubicBezTo>
                        <a:pt x="322" y="390"/>
                        <a:pt x="342" y="398"/>
                        <a:pt x="354" y="414"/>
                      </a:cubicBezTo>
                      <a:cubicBezTo>
                        <a:pt x="368" y="432"/>
                        <a:pt x="372" y="446"/>
                        <a:pt x="390" y="458"/>
                      </a:cubicBezTo>
                      <a:cubicBezTo>
                        <a:pt x="409" y="487"/>
                        <a:pt x="399" y="475"/>
                        <a:pt x="418" y="494"/>
                      </a:cubicBezTo>
                      <a:cubicBezTo>
                        <a:pt x="423" y="510"/>
                        <a:pt x="428" y="517"/>
                        <a:pt x="442" y="526"/>
                      </a:cubicBezTo>
                      <a:cubicBezTo>
                        <a:pt x="450" y="550"/>
                        <a:pt x="432" y="533"/>
                        <a:pt x="422" y="526"/>
                      </a:cubicBezTo>
                      <a:cubicBezTo>
                        <a:pt x="399" y="492"/>
                        <a:pt x="430" y="532"/>
                        <a:pt x="402" y="510"/>
                      </a:cubicBezTo>
                      <a:cubicBezTo>
                        <a:pt x="398" y="507"/>
                        <a:pt x="397" y="501"/>
                        <a:pt x="394" y="498"/>
                      </a:cubicBezTo>
                      <a:cubicBezTo>
                        <a:pt x="391" y="495"/>
                        <a:pt x="386" y="493"/>
                        <a:pt x="382" y="490"/>
                      </a:cubicBezTo>
                      <a:cubicBezTo>
                        <a:pt x="377" y="474"/>
                        <a:pt x="370" y="471"/>
                        <a:pt x="354" y="466"/>
                      </a:cubicBezTo>
                      <a:cubicBezTo>
                        <a:pt x="344" y="452"/>
                        <a:pt x="340" y="447"/>
                        <a:pt x="346" y="430"/>
                      </a:cubicBezTo>
                      <a:cubicBezTo>
                        <a:pt x="338" y="418"/>
                        <a:pt x="314" y="402"/>
                        <a:pt x="314" y="402"/>
                      </a:cubicBezTo>
                      <a:cubicBezTo>
                        <a:pt x="306" y="390"/>
                        <a:pt x="298" y="378"/>
                        <a:pt x="290" y="366"/>
                      </a:cubicBezTo>
                      <a:cubicBezTo>
                        <a:pt x="284" y="357"/>
                        <a:pt x="273" y="354"/>
                        <a:pt x="266" y="346"/>
                      </a:cubicBezTo>
                      <a:cubicBezTo>
                        <a:pt x="263" y="342"/>
                        <a:pt x="262" y="337"/>
                        <a:pt x="258" y="334"/>
                      </a:cubicBezTo>
                      <a:cubicBezTo>
                        <a:pt x="243" y="324"/>
                        <a:pt x="225" y="324"/>
                        <a:pt x="210" y="314"/>
                      </a:cubicBezTo>
                      <a:cubicBezTo>
                        <a:pt x="201" y="300"/>
                        <a:pt x="194" y="291"/>
                        <a:pt x="178" y="286"/>
                      </a:cubicBezTo>
                      <a:cubicBezTo>
                        <a:pt x="160" y="260"/>
                        <a:pt x="192" y="247"/>
                        <a:pt x="154" y="238"/>
                      </a:cubicBezTo>
                      <a:cubicBezTo>
                        <a:pt x="111" y="209"/>
                        <a:pt x="106" y="149"/>
                        <a:pt x="90" y="102"/>
                      </a:cubicBezTo>
                      <a:cubicBezTo>
                        <a:pt x="86" y="90"/>
                        <a:pt x="76" y="73"/>
                        <a:pt x="66" y="66"/>
                      </a:cubicBezTo>
                      <a:cubicBezTo>
                        <a:pt x="58" y="60"/>
                        <a:pt x="42" y="50"/>
                        <a:pt x="42" y="50"/>
                      </a:cubicBezTo>
                      <a:cubicBezTo>
                        <a:pt x="39" y="46"/>
                        <a:pt x="38" y="41"/>
                        <a:pt x="34" y="38"/>
                      </a:cubicBezTo>
                      <a:cubicBezTo>
                        <a:pt x="27" y="34"/>
                        <a:pt x="10" y="30"/>
                        <a:pt x="10" y="30"/>
                      </a:cubicBezTo>
                      <a:cubicBezTo>
                        <a:pt x="0" y="1"/>
                        <a:pt x="31" y="17"/>
                        <a:pt x="46" y="22"/>
                      </a:cubicBezTo>
                      <a:cubicBezTo>
                        <a:pt x="65" y="51"/>
                        <a:pt x="61" y="41"/>
                        <a:pt x="86" y="58"/>
                      </a:cubicBezTo>
                      <a:cubicBezTo>
                        <a:pt x="94" y="70"/>
                        <a:pt x="94" y="93"/>
                        <a:pt x="102" y="70"/>
                      </a:cubicBezTo>
                      <a:cubicBezTo>
                        <a:pt x="95" y="49"/>
                        <a:pt x="82" y="62"/>
                        <a:pt x="82" y="38"/>
                      </a:cubicBezTo>
                      <a:close/>
                    </a:path>
                  </a:pathLst>
                </a:custGeom>
                <a:solidFill>
                  <a:schemeClr val="folHlink"/>
                </a:soli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ea typeface="黑体" pitchFamily="2" charset="-122"/>
                  </a:endParaRPr>
                </a:p>
              </p:txBody>
            </p:sp>
            <p:sp>
              <p:nvSpPr>
                <p:cNvPr id="63" name="Freeform 32">
                  <a:extLst>
                    <a:ext uri="{FF2B5EF4-FFF2-40B4-BE49-F238E27FC236}">
                      <a16:creationId xmlns:a16="http://schemas.microsoft.com/office/drawing/2014/main" xmlns="" id="{0212EA5C-FFAE-4F36-8C29-2169B1863689}"/>
                    </a:ext>
                  </a:extLst>
                </p:cNvPr>
                <p:cNvSpPr>
                  <a:spLocks/>
                </p:cNvSpPr>
                <p:nvPr userDrawn="1"/>
              </p:nvSpPr>
              <p:spPr bwMode="ltGray">
                <a:xfrm>
                  <a:off x="3577" y="490"/>
                  <a:ext cx="36" cy="39"/>
                </a:xfrm>
                <a:custGeom>
                  <a:avLst/>
                  <a:gdLst/>
                  <a:ahLst/>
                  <a:cxnLst>
                    <a:cxn ang="0">
                      <a:pos x="6" y="28"/>
                    </a:cxn>
                    <a:cxn ang="0">
                      <a:pos x="10" y="48"/>
                    </a:cxn>
                    <a:cxn ang="0">
                      <a:pos x="6" y="28"/>
                    </a:cxn>
                  </a:cxnLst>
                  <a:rect l="0" t="0" r="r" b="b"/>
                  <a:pathLst>
                    <a:path w="36" h="48">
                      <a:moveTo>
                        <a:pt x="6" y="28"/>
                      </a:moveTo>
                      <a:cubicBezTo>
                        <a:pt x="25" y="0"/>
                        <a:pt x="36" y="31"/>
                        <a:pt x="10" y="48"/>
                      </a:cubicBezTo>
                      <a:cubicBezTo>
                        <a:pt x="0" y="34"/>
                        <a:pt x="0" y="40"/>
                        <a:pt x="6" y="28"/>
                      </a:cubicBezTo>
                      <a:close/>
                    </a:path>
                  </a:pathLst>
                </a:custGeom>
                <a:solidFill>
                  <a:schemeClr val="folHlink"/>
                </a:soli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ea typeface="黑体" pitchFamily="2" charset="-122"/>
                  </a:endParaRPr>
                </a:p>
              </p:txBody>
            </p:sp>
            <p:sp>
              <p:nvSpPr>
                <p:cNvPr id="64" name="Freeform 33">
                  <a:extLst>
                    <a:ext uri="{FF2B5EF4-FFF2-40B4-BE49-F238E27FC236}">
                      <a16:creationId xmlns:a16="http://schemas.microsoft.com/office/drawing/2014/main" xmlns="" id="{4521C6E6-B046-469B-BDCA-CB19B61E9E9C}"/>
                    </a:ext>
                  </a:extLst>
                </p:cNvPr>
                <p:cNvSpPr>
                  <a:spLocks/>
                </p:cNvSpPr>
                <p:nvPr userDrawn="1"/>
              </p:nvSpPr>
              <p:spPr bwMode="ltGray">
                <a:xfrm>
                  <a:off x="3549" y="475"/>
                  <a:ext cx="38" cy="29"/>
                </a:xfrm>
                <a:custGeom>
                  <a:avLst/>
                  <a:gdLst/>
                  <a:ahLst/>
                  <a:cxnLst>
                    <a:cxn ang="0">
                      <a:pos x="0" y="5"/>
                    </a:cxn>
                    <a:cxn ang="0">
                      <a:pos x="12" y="1"/>
                    </a:cxn>
                    <a:cxn ang="0">
                      <a:pos x="36" y="17"/>
                    </a:cxn>
                    <a:cxn ang="0">
                      <a:pos x="8" y="17"/>
                    </a:cxn>
                    <a:cxn ang="0">
                      <a:pos x="0" y="5"/>
                    </a:cxn>
                  </a:cxnLst>
                  <a:rect l="0" t="0" r="r" b="b"/>
                  <a:pathLst>
                    <a:path w="36" h="37">
                      <a:moveTo>
                        <a:pt x="0" y="5"/>
                      </a:moveTo>
                      <a:cubicBezTo>
                        <a:pt x="4" y="4"/>
                        <a:pt x="8" y="0"/>
                        <a:pt x="12" y="1"/>
                      </a:cubicBezTo>
                      <a:cubicBezTo>
                        <a:pt x="21" y="4"/>
                        <a:pt x="36" y="17"/>
                        <a:pt x="36" y="17"/>
                      </a:cubicBezTo>
                      <a:cubicBezTo>
                        <a:pt x="29" y="37"/>
                        <a:pt x="22" y="26"/>
                        <a:pt x="8" y="17"/>
                      </a:cubicBezTo>
                      <a:cubicBezTo>
                        <a:pt x="5" y="13"/>
                        <a:pt x="0" y="5"/>
                        <a:pt x="0" y="5"/>
                      </a:cubicBezTo>
                      <a:close/>
                    </a:path>
                  </a:pathLst>
                </a:custGeom>
                <a:solidFill>
                  <a:schemeClr val="folHlink"/>
                </a:soli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ea typeface="黑体" pitchFamily="2" charset="-122"/>
                  </a:endParaRPr>
                </a:p>
              </p:txBody>
            </p:sp>
            <p:sp>
              <p:nvSpPr>
                <p:cNvPr id="65" name="Freeform 34">
                  <a:extLst>
                    <a:ext uri="{FF2B5EF4-FFF2-40B4-BE49-F238E27FC236}">
                      <a16:creationId xmlns:a16="http://schemas.microsoft.com/office/drawing/2014/main" xmlns="" id="{5428C24F-DB42-4967-86B0-EF84817437C7}"/>
                    </a:ext>
                  </a:extLst>
                </p:cNvPr>
                <p:cNvSpPr>
                  <a:spLocks/>
                </p:cNvSpPr>
                <p:nvPr userDrawn="1"/>
              </p:nvSpPr>
              <p:spPr bwMode="ltGray">
                <a:xfrm>
                  <a:off x="4686" y="394"/>
                  <a:ext cx="171" cy="81"/>
                </a:xfrm>
                <a:custGeom>
                  <a:avLst/>
                  <a:gdLst/>
                  <a:ahLst/>
                  <a:cxnLst>
                    <a:cxn ang="0">
                      <a:pos x="0" y="49"/>
                    </a:cxn>
                    <a:cxn ang="0">
                      <a:pos x="28" y="25"/>
                    </a:cxn>
                    <a:cxn ang="0">
                      <a:pos x="56" y="21"/>
                    </a:cxn>
                    <a:cxn ang="0">
                      <a:pos x="80" y="9"/>
                    </a:cxn>
                    <a:cxn ang="0">
                      <a:pos x="64" y="25"/>
                    </a:cxn>
                    <a:cxn ang="0">
                      <a:pos x="124" y="49"/>
                    </a:cxn>
                    <a:cxn ang="0">
                      <a:pos x="160" y="65"/>
                    </a:cxn>
                    <a:cxn ang="0">
                      <a:pos x="116" y="77"/>
                    </a:cxn>
                    <a:cxn ang="0">
                      <a:pos x="88" y="57"/>
                    </a:cxn>
                    <a:cxn ang="0">
                      <a:pos x="76" y="53"/>
                    </a:cxn>
                    <a:cxn ang="0">
                      <a:pos x="24" y="41"/>
                    </a:cxn>
                    <a:cxn ang="0">
                      <a:pos x="0" y="49"/>
                    </a:cxn>
                  </a:cxnLst>
                  <a:rect l="0" t="0" r="r" b="b"/>
                  <a:pathLst>
                    <a:path w="170" h="96">
                      <a:moveTo>
                        <a:pt x="0" y="49"/>
                      </a:moveTo>
                      <a:cubicBezTo>
                        <a:pt x="5" y="33"/>
                        <a:pt x="12" y="30"/>
                        <a:pt x="28" y="25"/>
                      </a:cubicBezTo>
                      <a:cubicBezTo>
                        <a:pt x="20" y="0"/>
                        <a:pt x="42" y="16"/>
                        <a:pt x="56" y="21"/>
                      </a:cubicBezTo>
                      <a:cubicBezTo>
                        <a:pt x="56" y="21"/>
                        <a:pt x="77" y="6"/>
                        <a:pt x="80" y="9"/>
                      </a:cubicBezTo>
                      <a:cubicBezTo>
                        <a:pt x="85" y="14"/>
                        <a:pt x="71" y="23"/>
                        <a:pt x="64" y="25"/>
                      </a:cubicBezTo>
                      <a:cubicBezTo>
                        <a:pt x="82" y="37"/>
                        <a:pt x="103" y="42"/>
                        <a:pt x="124" y="49"/>
                      </a:cubicBezTo>
                      <a:cubicBezTo>
                        <a:pt x="136" y="53"/>
                        <a:pt x="160" y="65"/>
                        <a:pt x="160" y="65"/>
                      </a:cubicBezTo>
                      <a:cubicBezTo>
                        <a:pt x="170" y="96"/>
                        <a:pt x="134" y="83"/>
                        <a:pt x="116" y="77"/>
                      </a:cubicBezTo>
                      <a:cubicBezTo>
                        <a:pt x="109" y="57"/>
                        <a:pt x="116" y="66"/>
                        <a:pt x="88" y="57"/>
                      </a:cubicBezTo>
                      <a:cubicBezTo>
                        <a:pt x="84" y="56"/>
                        <a:pt x="76" y="53"/>
                        <a:pt x="76" y="53"/>
                      </a:cubicBezTo>
                      <a:cubicBezTo>
                        <a:pt x="57" y="34"/>
                        <a:pt x="53" y="37"/>
                        <a:pt x="24" y="41"/>
                      </a:cubicBezTo>
                      <a:cubicBezTo>
                        <a:pt x="9" y="51"/>
                        <a:pt x="17" y="49"/>
                        <a:pt x="0" y="49"/>
                      </a:cubicBezTo>
                      <a:close/>
                    </a:path>
                  </a:pathLst>
                </a:custGeom>
                <a:solidFill>
                  <a:schemeClr val="folHlink"/>
                </a:soli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ea typeface="黑体" pitchFamily="2" charset="-122"/>
                  </a:endParaRPr>
                </a:p>
              </p:txBody>
            </p:sp>
            <p:sp>
              <p:nvSpPr>
                <p:cNvPr id="66" name="Freeform 35">
                  <a:extLst>
                    <a:ext uri="{FF2B5EF4-FFF2-40B4-BE49-F238E27FC236}">
                      <a16:creationId xmlns:a16="http://schemas.microsoft.com/office/drawing/2014/main" xmlns="" id="{29049563-6D6E-4B73-AEE1-3CC6A3E77DFD}"/>
                    </a:ext>
                  </a:extLst>
                </p:cNvPr>
                <p:cNvSpPr>
                  <a:spLocks/>
                </p:cNvSpPr>
                <p:nvPr userDrawn="1"/>
              </p:nvSpPr>
              <p:spPr bwMode="ltGray">
                <a:xfrm>
                  <a:off x="4867" y="460"/>
                  <a:ext cx="138" cy="37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52" y="4"/>
                    </a:cxn>
                    <a:cxn ang="0">
                      <a:pos x="88" y="24"/>
                    </a:cxn>
                    <a:cxn ang="0">
                      <a:pos x="112" y="20"/>
                    </a:cxn>
                    <a:cxn ang="0">
                      <a:pos x="108" y="44"/>
                    </a:cxn>
                    <a:cxn ang="0">
                      <a:pos x="64" y="40"/>
                    </a:cxn>
                    <a:cxn ang="0">
                      <a:pos x="0" y="36"/>
                    </a:cxn>
                    <a:cxn ang="0">
                      <a:pos x="28" y="2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138" h="44">
                      <a:moveTo>
                        <a:pt x="0" y="0"/>
                      </a:moveTo>
                      <a:cubicBezTo>
                        <a:pt x="19" y="3"/>
                        <a:pt x="35" y="10"/>
                        <a:pt x="52" y="4"/>
                      </a:cubicBezTo>
                      <a:cubicBezTo>
                        <a:pt x="87" y="11"/>
                        <a:pt x="61" y="15"/>
                        <a:pt x="88" y="24"/>
                      </a:cubicBezTo>
                      <a:cubicBezTo>
                        <a:pt x="96" y="23"/>
                        <a:pt x="104" y="19"/>
                        <a:pt x="112" y="20"/>
                      </a:cubicBezTo>
                      <a:cubicBezTo>
                        <a:pt x="138" y="23"/>
                        <a:pt x="118" y="41"/>
                        <a:pt x="108" y="44"/>
                      </a:cubicBezTo>
                      <a:cubicBezTo>
                        <a:pt x="78" y="34"/>
                        <a:pt x="92" y="34"/>
                        <a:pt x="64" y="40"/>
                      </a:cubicBezTo>
                      <a:cubicBezTo>
                        <a:pt x="41" y="37"/>
                        <a:pt x="22" y="41"/>
                        <a:pt x="0" y="36"/>
                      </a:cubicBezTo>
                      <a:cubicBezTo>
                        <a:pt x="6" y="11"/>
                        <a:pt x="7" y="27"/>
                        <a:pt x="28" y="20"/>
                      </a:cubicBezTo>
                      <a:cubicBezTo>
                        <a:pt x="17" y="13"/>
                        <a:pt x="0" y="13"/>
                        <a:pt x="0" y="0"/>
                      </a:cubicBezTo>
                      <a:close/>
                    </a:path>
                  </a:pathLst>
                </a:custGeom>
                <a:solidFill>
                  <a:schemeClr val="folHlink"/>
                </a:soli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ea typeface="黑体" pitchFamily="2" charset="-122"/>
                  </a:endParaRPr>
                </a:p>
              </p:txBody>
            </p:sp>
            <p:sp>
              <p:nvSpPr>
                <p:cNvPr id="67" name="Freeform 36">
                  <a:extLst>
                    <a:ext uri="{FF2B5EF4-FFF2-40B4-BE49-F238E27FC236}">
                      <a16:creationId xmlns:a16="http://schemas.microsoft.com/office/drawing/2014/main" xmlns="" id="{2FF3827E-480F-4D6F-B538-AF0E2E549A80}"/>
                    </a:ext>
                  </a:extLst>
                </p:cNvPr>
                <p:cNvSpPr>
                  <a:spLocks/>
                </p:cNvSpPr>
                <p:nvPr userDrawn="1"/>
              </p:nvSpPr>
              <p:spPr bwMode="ltGray">
                <a:xfrm>
                  <a:off x="4794" y="480"/>
                  <a:ext cx="56" cy="34"/>
                </a:xfrm>
                <a:custGeom>
                  <a:avLst/>
                  <a:gdLst/>
                  <a:ahLst/>
                  <a:cxnLst>
                    <a:cxn ang="0">
                      <a:pos x="17" y="25"/>
                    </a:cxn>
                    <a:cxn ang="0">
                      <a:pos x="37" y="13"/>
                    </a:cxn>
                    <a:cxn ang="0">
                      <a:pos x="17" y="25"/>
                    </a:cxn>
                  </a:cxnLst>
                  <a:rect l="0" t="0" r="r" b="b"/>
                  <a:pathLst>
                    <a:path w="57" h="42">
                      <a:moveTo>
                        <a:pt x="17" y="25"/>
                      </a:moveTo>
                      <a:cubicBezTo>
                        <a:pt x="0" y="0"/>
                        <a:pt x="21" y="9"/>
                        <a:pt x="37" y="13"/>
                      </a:cubicBezTo>
                      <a:cubicBezTo>
                        <a:pt x="57" y="42"/>
                        <a:pt x="30" y="25"/>
                        <a:pt x="17" y="25"/>
                      </a:cubicBezTo>
                      <a:close/>
                    </a:path>
                  </a:pathLst>
                </a:custGeom>
                <a:solidFill>
                  <a:schemeClr val="folHlink"/>
                </a:soli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ea typeface="黑体" pitchFamily="2" charset="-122"/>
                  </a:endParaRPr>
                </a:p>
              </p:txBody>
            </p:sp>
            <p:sp>
              <p:nvSpPr>
                <p:cNvPr id="68" name="Freeform 37">
                  <a:extLst>
                    <a:ext uri="{FF2B5EF4-FFF2-40B4-BE49-F238E27FC236}">
                      <a16:creationId xmlns:a16="http://schemas.microsoft.com/office/drawing/2014/main" xmlns="" id="{00CDBD44-7DB5-49AE-9DA8-7ED59B73883B}"/>
                    </a:ext>
                  </a:extLst>
                </p:cNvPr>
                <p:cNvSpPr>
                  <a:spLocks/>
                </p:cNvSpPr>
                <p:nvPr userDrawn="1"/>
              </p:nvSpPr>
              <p:spPr bwMode="ltGray">
                <a:xfrm>
                  <a:off x="4757" y="375"/>
                  <a:ext cx="37" cy="44"/>
                </a:xfrm>
                <a:custGeom>
                  <a:avLst/>
                  <a:gdLst/>
                  <a:ahLst/>
                  <a:cxnLst>
                    <a:cxn ang="0">
                      <a:pos x="19" y="32"/>
                    </a:cxn>
                    <a:cxn ang="0">
                      <a:pos x="19" y="0"/>
                    </a:cxn>
                    <a:cxn ang="0">
                      <a:pos x="19" y="32"/>
                    </a:cxn>
                  </a:cxnLst>
                  <a:rect l="0" t="0" r="r" b="b"/>
                  <a:pathLst>
                    <a:path w="39" h="52">
                      <a:moveTo>
                        <a:pt x="19" y="32"/>
                      </a:moveTo>
                      <a:cubicBezTo>
                        <a:pt x="13" y="14"/>
                        <a:pt x="0" y="13"/>
                        <a:pt x="19" y="0"/>
                      </a:cubicBezTo>
                      <a:cubicBezTo>
                        <a:pt x="23" y="5"/>
                        <a:pt x="39" y="52"/>
                        <a:pt x="19" y="32"/>
                      </a:cubicBezTo>
                      <a:close/>
                    </a:path>
                  </a:pathLst>
                </a:custGeom>
                <a:solidFill>
                  <a:schemeClr val="folHlink"/>
                </a:soli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ea typeface="黑体" pitchFamily="2" charset="-122"/>
                  </a:endParaRPr>
                </a:p>
              </p:txBody>
            </p:sp>
            <p:sp>
              <p:nvSpPr>
                <p:cNvPr id="69" name="Freeform 38">
                  <a:extLst>
                    <a:ext uri="{FF2B5EF4-FFF2-40B4-BE49-F238E27FC236}">
                      <a16:creationId xmlns:a16="http://schemas.microsoft.com/office/drawing/2014/main" xmlns="" id="{5349508F-B725-4721-95FA-3D59A3692FB9}"/>
                    </a:ext>
                  </a:extLst>
                </p:cNvPr>
                <p:cNvSpPr>
                  <a:spLocks/>
                </p:cNvSpPr>
                <p:nvPr userDrawn="1"/>
              </p:nvSpPr>
              <p:spPr bwMode="ltGray">
                <a:xfrm>
                  <a:off x="5054" y="507"/>
                  <a:ext cx="45" cy="66"/>
                </a:xfrm>
                <a:custGeom>
                  <a:avLst/>
                  <a:gdLst/>
                  <a:ahLst/>
                  <a:cxnLst>
                    <a:cxn ang="0">
                      <a:pos x="4" y="9"/>
                    </a:cxn>
                    <a:cxn ang="0">
                      <a:pos x="20" y="33"/>
                    </a:cxn>
                    <a:cxn ang="0">
                      <a:pos x="24" y="49"/>
                    </a:cxn>
                    <a:cxn ang="0">
                      <a:pos x="36" y="53"/>
                    </a:cxn>
                    <a:cxn ang="0">
                      <a:pos x="24" y="73"/>
                    </a:cxn>
                    <a:cxn ang="0">
                      <a:pos x="0" y="21"/>
                    </a:cxn>
                    <a:cxn ang="0">
                      <a:pos x="4" y="9"/>
                    </a:cxn>
                  </a:cxnLst>
                  <a:rect l="0" t="0" r="r" b="b"/>
                  <a:pathLst>
                    <a:path w="44" h="80">
                      <a:moveTo>
                        <a:pt x="4" y="9"/>
                      </a:moveTo>
                      <a:cubicBezTo>
                        <a:pt x="9" y="17"/>
                        <a:pt x="18" y="24"/>
                        <a:pt x="20" y="33"/>
                      </a:cubicBezTo>
                      <a:cubicBezTo>
                        <a:pt x="21" y="38"/>
                        <a:pt x="21" y="45"/>
                        <a:pt x="24" y="49"/>
                      </a:cubicBezTo>
                      <a:cubicBezTo>
                        <a:pt x="27" y="52"/>
                        <a:pt x="32" y="52"/>
                        <a:pt x="36" y="53"/>
                      </a:cubicBezTo>
                      <a:cubicBezTo>
                        <a:pt x="41" y="68"/>
                        <a:pt x="44" y="80"/>
                        <a:pt x="24" y="73"/>
                      </a:cubicBezTo>
                      <a:cubicBezTo>
                        <a:pt x="19" y="55"/>
                        <a:pt x="11" y="37"/>
                        <a:pt x="0" y="21"/>
                      </a:cubicBezTo>
                      <a:cubicBezTo>
                        <a:pt x="4" y="4"/>
                        <a:pt x="4" y="0"/>
                        <a:pt x="4" y="9"/>
                      </a:cubicBezTo>
                      <a:close/>
                    </a:path>
                  </a:pathLst>
                </a:custGeom>
                <a:solidFill>
                  <a:schemeClr val="folHlink"/>
                </a:soli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ea typeface="黑体" pitchFamily="2" charset="-122"/>
                  </a:endParaRPr>
                </a:p>
              </p:txBody>
            </p:sp>
            <p:sp>
              <p:nvSpPr>
                <p:cNvPr id="70" name="Freeform 39">
                  <a:extLst>
                    <a:ext uri="{FF2B5EF4-FFF2-40B4-BE49-F238E27FC236}">
                      <a16:creationId xmlns:a16="http://schemas.microsoft.com/office/drawing/2014/main" xmlns="" id="{18919050-43A4-48B2-9DAC-0BF932C36733}"/>
                    </a:ext>
                  </a:extLst>
                </p:cNvPr>
                <p:cNvSpPr>
                  <a:spLocks/>
                </p:cNvSpPr>
                <p:nvPr userDrawn="1"/>
              </p:nvSpPr>
              <p:spPr bwMode="ltGray">
                <a:xfrm>
                  <a:off x="4260" y="6"/>
                  <a:ext cx="480" cy="100"/>
                </a:xfrm>
                <a:custGeom>
                  <a:avLst/>
                  <a:gdLst/>
                  <a:ahLst/>
                  <a:cxnLst>
                    <a:cxn ang="0">
                      <a:pos x="220" y="1"/>
                    </a:cxn>
                    <a:cxn ang="0">
                      <a:pos x="231" y="8"/>
                    </a:cxn>
                    <a:cxn ang="0">
                      <a:pos x="235" y="0"/>
                    </a:cxn>
                    <a:cxn ang="0">
                      <a:pos x="265" y="0"/>
                    </a:cxn>
                    <a:cxn ang="0">
                      <a:pos x="287" y="17"/>
                    </a:cxn>
                    <a:cxn ang="0">
                      <a:pos x="319" y="10"/>
                    </a:cxn>
                    <a:cxn ang="0">
                      <a:pos x="314" y="29"/>
                    </a:cxn>
                    <a:cxn ang="0">
                      <a:pos x="298" y="46"/>
                    </a:cxn>
                    <a:cxn ang="0">
                      <a:pos x="295" y="29"/>
                    </a:cxn>
                    <a:cxn ang="0">
                      <a:pos x="287" y="31"/>
                    </a:cxn>
                    <a:cxn ang="0">
                      <a:pos x="279" y="29"/>
                    </a:cxn>
                    <a:cxn ang="0">
                      <a:pos x="263" y="21"/>
                    </a:cxn>
                    <a:cxn ang="0">
                      <a:pos x="228" y="38"/>
                    </a:cxn>
                    <a:cxn ang="0">
                      <a:pos x="201" y="44"/>
                    </a:cxn>
                    <a:cxn ang="0">
                      <a:pos x="212" y="57"/>
                    </a:cxn>
                    <a:cxn ang="0">
                      <a:pos x="188" y="63"/>
                    </a:cxn>
                    <a:cxn ang="0">
                      <a:pos x="169" y="61"/>
                    </a:cxn>
                    <a:cxn ang="0">
                      <a:pos x="177" y="57"/>
                    </a:cxn>
                    <a:cxn ang="0">
                      <a:pos x="171" y="40"/>
                    </a:cxn>
                    <a:cxn ang="0">
                      <a:pos x="169" y="31"/>
                    </a:cxn>
                    <a:cxn ang="0">
                      <a:pos x="158" y="23"/>
                    </a:cxn>
                    <a:cxn ang="0">
                      <a:pos x="142" y="27"/>
                    </a:cxn>
                    <a:cxn ang="0">
                      <a:pos x="134" y="27"/>
                    </a:cxn>
                    <a:cxn ang="0">
                      <a:pos x="123" y="25"/>
                    </a:cxn>
                    <a:cxn ang="0">
                      <a:pos x="83" y="2"/>
                    </a:cxn>
                    <a:cxn ang="0">
                      <a:pos x="59" y="14"/>
                    </a:cxn>
                    <a:cxn ang="0">
                      <a:pos x="1" y="0"/>
                    </a:cxn>
                    <a:cxn ang="0">
                      <a:pos x="220" y="1"/>
                    </a:cxn>
                  </a:cxnLst>
                  <a:rect l="0" t="0" r="r" b="b"/>
                  <a:pathLst>
                    <a:path w="323" h="64">
                      <a:moveTo>
                        <a:pt x="220" y="1"/>
                      </a:moveTo>
                      <a:cubicBezTo>
                        <a:pt x="215" y="12"/>
                        <a:pt x="225" y="17"/>
                        <a:pt x="231" y="8"/>
                      </a:cubicBezTo>
                      <a:cubicBezTo>
                        <a:pt x="235" y="0"/>
                        <a:pt x="229" y="7"/>
                        <a:pt x="235" y="0"/>
                      </a:cubicBezTo>
                      <a:lnTo>
                        <a:pt x="265" y="0"/>
                      </a:lnTo>
                      <a:cubicBezTo>
                        <a:pt x="277" y="6"/>
                        <a:pt x="276" y="11"/>
                        <a:pt x="287" y="17"/>
                      </a:cubicBezTo>
                      <a:cubicBezTo>
                        <a:pt x="308" y="11"/>
                        <a:pt x="293" y="7"/>
                        <a:pt x="319" y="10"/>
                      </a:cubicBezTo>
                      <a:cubicBezTo>
                        <a:pt x="323" y="19"/>
                        <a:pt x="321" y="22"/>
                        <a:pt x="314" y="29"/>
                      </a:cubicBezTo>
                      <a:cubicBezTo>
                        <a:pt x="312" y="39"/>
                        <a:pt x="313" y="50"/>
                        <a:pt x="298" y="46"/>
                      </a:cubicBezTo>
                      <a:cubicBezTo>
                        <a:pt x="297" y="40"/>
                        <a:pt x="298" y="34"/>
                        <a:pt x="295" y="29"/>
                      </a:cubicBezTo>
                      <a:cubicBezTo>
                        <a:pt x="294" y="27"/>
                        <a:pt x="290" y="31"/>
                        <a:pt x="287" y="31"/>
                      </a:cubicBezTo>
                      <a:cubicBezTo>
                        <a:pt x="284" y="31"/>
                        <a:pt x="282" y="30"/>
                        <a:pt x="279" y="29"/>
                      </a:cubicBezTo>
                      <a:cubicBezTo>
                        <a:pt x="274" y="27"/>
                        <a:pt x="263" y="21"/>
                        <a:pt x="263" y="21"/>
                      </a:cubicBezTo>
                      <a:cubicBezTo>
                        <a:pt x="249" y="23"/>
                        <a:pt x="241" y="31"/>
                        <a:pt x="228" y="38"/>
                      </a:cubicBezTo>
                      <a:cubicBezTo>
                        <a:pt x="220" y="41"/>
                        <a:pt x="209" y="42"/>
                        <a:pt x="201" y="44"/>
                      </a:cubicBezTo>
                      <a:cubicBezTo>
                        <a:pt x="193" y="54"/>
                        <a:pt x="200" y="53"/>
                        <a:pt x="212" y="57"/>
                      </a:cubicBezTo>
                      <a:cubicBezTo>
                        <a:pt x="200" y="62"/>
                        <a:pt x="199" y="57"/>
                        <a:pt x="188" y="63"/>
                      </a:cubicBezTo>
                      <a:cubicBezTo>
                        <a:pt x="181" y="62"/>
                        <a:pt x="174" y="64"/>
                        <a:pt x="169" y="61"/>
                      </a:cubicBezTo>
                      <a:cubicBezTo>
                        <a:pt x="166" y="59"/>
                        <a:pt x="175" y="59"/>
                        <a:pt x="177" y="57"/>
                      </a:cubicBezTo>
                      <a:cubicBezTo>
                        <a:pt x="181" y="48"/>
                        <a:pt x="149" y="28"/>
                        <a:pt x="171" y="40"/>
                      </a:cubicBezTo>
                      <a:cubicBezTo>
                        <a:pt x="184" y="55"/>
                        <a:pt x="184" y="36"/>
                        <a:pt x="169" y="31"/>
                      </a:cubicBezTo>
                      <a:cubicBezTo>
                        <a:pt x="167" y="27"/>
                        <a:pt x="167" y="22"/>
                        <a:pt x="158" y="23"/>
                      </a:cubicBezTo>
                      <a:cubicBezTo>
                        <a:pt x="153" y="23"/>
                        <a:pt x="142" y="27"/>
                        <a:pt x="142" y="27"/>
                      </a:cubicBezTo>
                      <a:cubicBezTo>
                        <a:pt x="136" y="39"/>
                        <a:pt x="143" y="31"/>
                        <a:pt x="134" y="27"/>
                      </a:cubicBezTo>
                      <a:cubicBezTo>
                        <a:pt x="130" y="25"/>
                        <a:pt x="126" y="25"/>
                        <a:pt x="123" y="25"/>
                      </a:cubicBezTo>
                      <a:cubicBezTo>
                        <a:pt x="117" y="11"/>
                        <a:pt x="100" y="6"/>
                        <a:pt x="83" y="2"/>
                      </a:cubicBezTo>
                      <a:cubicBezTo>
                        <a:pt x="70" y="4"/>
                        <a:pt x="69" y="9"/>
                        <a:pt x="59" y="14"/>
                      </a:cubicBezTo>
                      <a:cubicBezTo>
                        <a:pt x="45" y="14"/>
                        <a:pt x="0" y="12"/>
                        <a:pt x="1" y="0"/>
                      </a:cubicBezTo>
                      <a:lnTo>
                        <a:pt x="220" y="1"/>
                      </a:lnTo>
                      <a:close/>
                    </a:path>
                  </a:pathLst>
                </a:custGeom>
                <a:solidFill>
                  <a:schemeClr val="folHlink"/>
                </a:soli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ea typeface="黑体" pitchFamily="2" charset="-122"/>
                  </a:endParaRPr>
                </a:p>
              </p:txBody>
            </p:sp>
            <p:sp>
              <p:nvSpPr>
                <p:cNvPr id="71" name="Freeform 40">
                  <a:extLst>
                    <a:ext uri="{FF2B5EF4-FFF2-40B4-BE49-F238E27FC236}">
                      <a16:creationId xmlns:a16="http://schemas.microsoft.com/office/drawing/2014/main" xmlns="" id="{358BF67D-5C3C-406F-91A8-3A7F03D6B49E}"/>
                    </a:ext>
                  </a:extLst>
                </p:cNvPr>
                <p:cNvSpPr>
                  <a:spLocks/>
                </p:cNvSpPr>
                <p:nvPr userDrawn="1"/>
              </p:nvSpPr>
              <p:spPr bwMode="ltGray">
                <a:xfrm>
                  <a:off x="3835" y="3"/>
                  <a:ext cx="446" cy="49"/>
                </a:xfrm>
                <a:custGeom>
                  <a:avLst/>
                  <a:gdLst/>
                  <a:ahLst/>
                  <a:cxnLst>
                    <a:cxn ang="0">
                      <a:pos x="105" y="31"/>
                    </a:cxn>
                    <a:cxn ang="0">
                      <a:pos x="30" y="1"/>
                    </a:cxn>
                    <a:cxn ang="0">
                      <a:pos x="285" y="0"/>
                    </a:cxn>
                    <a:cxn ang="0">
                      <a:pos x="296" y="14"/>
                    </a:cxn>
                    <a:cxn ang="0">
                      <a:pos x="264" y="16"/>
                    </a:cxn>
                    <a:cxn ang="0">
                      <a:pos x="105" y="31"/>
                    </a:cxn>
                  </a:cxnLst>
                  <a:rect l="0" t="0" r="r" b="b"/>
                  <a:pathLst>
                    <a:path w="300" h="31">
                      <a:moveTo>
                        <a:pt x="105" y="31"/>
                      </a:moveTo>
                      <a:cubicBezTo>
                        <a:pt x="83" y="19"/>
                        <a:pt x="0" y="6"/>
                        <a:pt x="30" y="1"/>
                      </a:cubicBezTo>
                      <a:lnTo>
                        <a:pt x="285" y="0"/>
                      </a:lnTo>
                      <a:cubicBezTo>
                        <a:pt x="296" y="4"/>
                        <a:pt x="300" y="5"/>
                        <a:pt x="296" y="14"/>
                      </a:cubicBezTo>
                      <a:cubicBezTo>
                        <a:pt x="285" y="11"/>
                        <a:pt x="276" y="16"/>
                        <a:pt x="264" y="16"/>
                      </a:cubicBezTo>
                      <a:lnTo>
                        <a:pt x="105" y="31"/>
                      </a:lnTo>
                      <a:close/>
                    </a:path>
                  </a:pathLst>
                </a:custGeom>
                <a:solidFill>
                  <a:schemeClr val="folHlink"/>
                </a:soli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ea typeface="黑体" pitchFamily="2" charset="-122"/>
                  </a:endParaRPr>
                </a:p>
              </p:txBody>
            </p:sp>
            <p:sp>
              <p:nvSpPr>
                <p:cNvPr id="72" name="Freeform 41">
                  <a:extLst>
                    <a:ext uri="{FF2B5EF4-FFF2-40B4-BE49-F238E27FC236}">
                      <a16:creationId xmlns:a16="http://schemas.microsoft.com/office/drawing/2014/main" xmlns="" id="{DC4458D1-D0CA-4F88-9261-ECDDB7069970}"/>
                    </a:ext>
                  </a:extLst>
                </p:cNvPr>
                <p:cNvSpPr>
                  <a:spLocks/>
                </p:cNvSpPr>
                <p:nvPr userDrawn="1"/>
              </p:nvSpPr>
              <p:spPr bwMode="ltGray">
                <a:xfrm>
                  <a:off x="2853" y="74"/>
                  <a:ext cx="42" cy="25"/>
                </a:xfrm>
                <a:custGeom>
                  <a:avLst/>
                  <a:gdLst/>
                  <a:ahLst/>
                  <a:cxnLst>
                    <a:cxn ang="0">
                      <a:pos x="0" y="25"/>
                    </a:cxn>
                    <a:cxn ang="0">
                      <a:pos x="12" y="29"/>
                    </a:cxn>
                    <a:cxn ang="0">
                      <a:pos x="0" y="25"/>
                    </a:cxn>
                  </a:cxnLst>
                  <a:rect l="0" t="0" r="r" b="b"/>
                  <a:pathLst>
                    <a:path w="41" h="29">
                      <a:moveTo>
                        <a:pt x="0" y="25"/>
                      </a:moveTo>
                      <a:cubicBezTo>
                        <a:pt x="10" y="11"/>
                        <a:pt x="41" y="0"/>
                        <a:pt x="12" y="29"/>
                      </a:cubicBezTo>
                      <a:cubicBezTo>
                        <a:pt x="8" y="28"/>
                        <a:pt x="0" y="25"/>
                        <a:pt x="0" y="25"/>
                      </a:cubicBezTo>
                      <a:close/>
                    </a:path>
                  </a:pathLst>
                </a:custGeom>
                <a:solidFill>
                  <a:schemeClr val="folHlink"/>
                </a:soli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ea typeface="黑体" pitchFamily="2" charset="-122"/>
                  </a:endParaRPr>
                </a:p>
              </p:txBody>
            </p:sp>
            <p:sp>
              <p:nvSpPr>
                <p:cNvPr id="73" name="Freeform 42">
                  <a:extLst>
                    <a:ext uri="{FF2B5EF4-FFF2-40B4-BE49-F238E27FC236}">
                      <a16:creationId xmlns:a16="http://schemas.microsoft.com/office/drawing/2014/main" xmlns="" id="{674E0F41-94BB-496A-8956-61F1F08DCE86}"/>
                    </a:ext>
                  </a:extLst>
                </p:cNvPr>
                <p:cNvSpPr>
                  <a:spLocks/>
                </p:cNvSpPr>
                <p:nvPr userDrawn="1"/>
              </p:nvSpPr>
              <p:spPr bwMode="ltGray">
                <a:xfrm>
                  <a:off x="1704" y="3"/>
                  <a:ext cx="1022" cy="372"/>
                </a:xfrm>
                <a:custGeom>
                  <a:avLst/>
                  <a:gdLst/>
                  <a:ahLst/>
                  <a:cxnLst>
                    <a:cxn ang="0">
                      <a:pos x="73" y="1"/>
                    </a:cxn>
                    <a:cxn ang="0">
                      <a:pos x="436" y="0"/>
                    </a:cxn>
                    <a:cxn ang="0">
                      <a:pos x="416" y="54"/>
                    </a:cxn>
                    <a:cxn ang="0">
                      <a:pos x="397" y="68"/>
                    </a:cxn>
                    <a:cxn ang="0">
                      <a:pos x="392" y="70"/>
                    </a:cxn>
                    <a:cxn ang="0">
                      <a:pos x="375" y="73"/>
                    </a:cxn>
                    <a:cxn ang="0">
                      <a:pos x="361" y="88"/>
                    </a:cxn>
                    <a:cxn ang="0">
                      <a:pos x="362" y="99"/>
                    </a:cxn>
                    <a:cxn ang="0">
                      <a:pos x="364" y="107"/>
                    </a:cxn>
                    <a:cxn ang="0">
                      <a:pos x="366" y="113"/>
                    </a:cxn>
                    <a:cxn ang="0">
                      <a:pos x="362" y="122"/>
                    </a:cxn>
                    <a:cxn ang="0">
                      <a:pos x="351" y="120"/>
                    </a:cxn>
                    <a:cxn ang="0">
                      <a:pos x="342" y="129"/>
                    </a:cxn>
                    <a:cxn ang="0">
                      <a:pos x="347" y="105"/>
                    </a:cxn>
                    <a:cxn ang="0">
                      <a:pos x="338" y="100"/>
                    </a:cxn>
                    <a:cxn ang="0">
                      <a:pos x="344" y="93"/>
                    </a:cxn>
                    <a:cxn ang="0">
                      <a:pos x="342" y="89"/>
                    </a:cxn>
                    <a:cxn ang="0">
                      <a:pos x="320" y="94"/>
                    </a:cxn>
                    <a:cxn ang="0">
                      <a:pos x="317" y="85"/>
                    </a:cxn>
                    <a:cxn ang="0">
                      <a:pos x="297" y="94"/>
                    </a:cxn>
                    <a:cxn ang="0">
                      <a:pos x="320" y="103"/>
                    </a:cxn>
                    <a:cxn ang="0">
                      <a:pos x="305" y="117"/>
                    </a:cxn>
                    <a:cxn ang="0">
                      <a:pos x="311" y="126"/>
                    </a:cxn>
                    <a:cxn ang="0">
                      <a:pos x="315" y="138"/>
                    </a:cxn>
                    <a:cxn ang="0">
                      <a:pos x="309" y="139"/>
                    </a:cxn>
                    <a:cxn ang="0">
                      <a:pos x="314" y="144"/>
                    </a:cxn>
                    <a:cxn ang="0">
                      <a:pos x="307" y="152"/>
                    </a:cxn>
                    <a:cxn ang="0">
                      <a:pos x="0" y="149"/>
                    </a:cxn>
                    <a:cxn ang="0">
                      <a:pos x="73" y="1"/>
                    </a:cxn>
                  </a:cxnLst>
                  <a:rect l="0" t="0" r="r" b="b"/>
                  <a:pathLst>
                    <a:path w="436" h="152">
                      <a:moveTo>
                        <a:pt x="73" y="1"/>
                      </a:moveTo>
                      <a:lnTo>
                        <a:pt x="436" y="0"/>
                      </a:lnTo>
                      <a:cubicBezTo>
                        <a:pt x="430" y="15"/>
                        <a:pt x="429" y="42"/>
                        <a:pt x="416" y="54"/>
                      </a:cubicBezTo>
                      <a:cubicBezTo>
                        <a:pt x="410" y="60"/>
                        <a:pt x="405" y="63"/>
                        <a:pt x="397" y="68"/>
                      </a:cubicBezTo>
                      <a:cubicBezTo>
                        <a:pt x="396" y="69"/>
                        <a:pt x="392" y="70"/>
                        <a:pt x="392" y="70"/>
                      </a:cubicBezTo>
                      <a:cubicBezTo>
                        <a:pt x="377" y="63"/>
                        <a:pt x="385" y="68"/>
                        <a:pt x="375" y="73"/>
                      </a:cubicBezTo>
                      <a:cubicBezTo>
                        <a:pt x="371" y="82"/>
                        <a:pt x="371" y="83"/>
                        <a:pt x="361" y="88"/>
                      </a:cubicBezTo>
                      <a:cubicBezTo>
                        <a:pt x="359" y="92"/>
                        <a:pt x="364" y="93"/>
                        <a:pt x="362" y="99"/>
                      </a:cubicBezTo>
                      <a:cubicBezTo>
                        <a:pt x="363" y="102"/>
                        <a:pt x="364" y="105"/>
                        <a:pt x="364" y="107"/>
                      </a:cubicBezTo>
                      <a:cubicBezTo>
                        <a:pt x="365" y="109"/>
                        <a:pt x="366" y="111"/>
                        <a:pt x="366" y="113"/>
                      </a:cubicBezTo>
                      <a:cubicBezTo>
                        <a:pt x="365" y="115"/>
                        <a:pt x="364" y="120"/>
                        <a:pt x="362" y="122"/>
                      </a:cubicBezTo>
                      <a:cubicBezTo>
                        <a:pt x="359" y="123"/>
                        <a:pt x="354" y="119"/>
                        <a:pt x="351" y="120"/>
                      </a:cubicBezTo>
                      <a:cubicBezTo>
                        <a:pt x="347" y="129"/>
                        <a:pt x="352" y="127"/>
                        <a:pt x="342" y="129"/>
                      </a:cubicBezTo>
                      <a:cubicBezTo>
                        <a:pt x="340" y="123"/>
                        <a:pt x="345" y="111"/>
                        <a:pt x="347" y="105"/>
                      </a:cubicBezTo>
                      <a:cubicBezTo>
                        <a:pt x="347" y="100"/>
                        <a:pt x="338" y="102"/>
                        <a:pt x="338" y="100"/>
                      </a:cubicBezTo>
                      <a:cubicBezTo>
                        <a:pt x="338" y="98"/>
                        <a:pt x="344" y="95"/>
                        <a:pt x="344" y="93"/>
                      </a:cubicBezTo>
                      <a:cubicBezTo>
                        <a:pt x="344" y="92"/>
                        <a:pt x="344" y="89"/>
                        <a:pt x="342" y="89"/>
                      </a:cubicBezTo>
                      <a:cubicBezTo>
                        <a:pt x="339" y="89"/>
                        <a:pt x="324" y="94"/>
                        <a:pt x="320" y="94"/>
                      </a:cubicBezTo>
                      <a:cubicBezTo>
                        <a:pt x="317" y="86"/>
                        <a:pt x="328" y="88"/>
                        <a:pt x="317" y="85"/>
                      </a:cubicBezTo>
                      <a:cubicBezTo>
                        <a:pt x="311" y="91"/>
                        <a:pt x="306" y="93"/>
                        <a:pt x="297" y="94"/>
                      </a:cubicBezTo>
                      <a:cubicBezTo>
                        <a:pt x="300" y="104"/>
                        <a:pt x="307" y="101"/>
                        <a:pt x="320" y="103"/>
                      </a:cubicBezTo>
                      <a:cubicBezTo>
                        <a:pt x="318" y="109"/>
                        <a:pt x="311" y="111"/>
                        <a:pt x="305" y="117"/>
                      </a:cubicBezTo>
                      <a:lnTo>
                        <a:pt x="311" y="126"/>
                      </a:lnTo>
                      <a:lnTo>
                        <a:pt x="315" y="138"/>
                      </a:lnTo>
                      <a:lnTo>
                        <a:pt x="309" y="139"/>
                      </a:lnTo>
                      <a:lnTo>
                        <a:pt x="314" y="144"/>
                      </a:lnTo>
                      <a:lnTo>
                        <a:pt x="307" y="152"/>
                      </a:lnTo>
                      <a:lnTo>
                        <a:pt x="0" y="149"/>
                      </a:lnTo>
                      <a:lnTo>
                        <a:pt x="73" y="1"/>
                      </a:lnTo>
                      <a:close/>
                    </a:path>
                  </a:pathLst>
                </a:custGeom>
                <a:solidFill>
                  <a:schemeClr val="folHlink"/>
                </a:soli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ea typeface="黑体" pitchFamily="2" charset="-122"/>
                  </a:endParaRPr>
                </a:p>
              </p:txBody>
            </p:sp>
            <p:sp>
              <p:nvSpPr>
                <p:cNvPr id="74" name="Freeform 43">
                  <a:extLst>
                    <a:ext uri="{FF2B5EF4-FFF2-40B4-BE49-F238E27FC236}">
                      <a16:creationId xmlns:a16="http://schemas.microsoft.com/office/drawing/2014/main" xmlns="" id="{DF854BFA-4B51-40AF-8F97-C6950B2D5C7C}"/>
                    </a:ext>
                  </a:extLst>
                </p:cNvPr>
                <p:cNvSpPr>
                  <a:spLocks/>
                </p:cNvSpPr>
                <p:nvPr userDrawn="1"/>
              </p:nvSpPr>
              <p:spPr bwMode="ltGray">
                <a:xfrm>
                  <a:off x="2729" y="-9"/>
                  <a:ext cx="47" cy="134"/>
                </a:xfrm>
                <a:custGeom>
                  <a:avLst/>
                  <a:gdLst/>
                  <a:ahLst/>
                  <a:cxnLst>
                    <a:cxn ang="0">
                      <a:pos x="5" y="156"/>
                    </a:cxn>
                    <a:cxn ang="0">
                      <a:pos x="15" y="108"/>
                    </a:cxn>
                    <a:cxn ang="0">
                      <a:pos x="17" y="68"/>
                    </a:cxn>
                    <a:cxn ang="0">
                      <a:pos x="11" y="40"/>
                    </a:cxn>
                    <a:cxn ang="0">
                      <a:pos x="17" y="12"/>
                    </a:cxn>
                    <a:cxn ang="0">
                      <a:pos x="21" y="0"/>
                    </a:cxn>
                    <a:cxn ang="0">
                      <a:pos x="31" y="30"/>
                    </a:cxn>
                    <a:cxn ang="0">
                      <a:pos x="47" y="98"/>
                    </a:cxn>
                    <a:cxn ang="0">
                      <a:pos x="31" y="108"/>
                    </a:cxn>
                    <a:cxn ang="0">
                      <a:pos x="23" y="126"/>
                    </a:cxn>
                    <a:cxn ang="0">
                      <a:pos x="21" y="132"/>
                    </a:cxn>
                    <a:cxn ang="0">
                      <a:pos x="27" y="134"/>
                    </a:cxn>
                    <a:cxn ang="0">
                      <a:pos x="31" y="146"/>
                    </a:cxn>
                    <a:cxn ang="0">
                      <a:pos x="13" y="148"/>
                    </a:cxn>
                    <a:cxn ang="0">
                      <a:pos x="7" y="160"/>
                    </a:cxn>
                    <a:cxn ang="0">
                      <a:pos x="3" y="154"/>
                    </a:cxn>
                    <a:cxn ang="0">
                      <a:pos x="5" y="156"/>
                    </a:cxn>
                  </a:cxnLst>
                  <a:rect l="0" t="0" r="r" b="b"/>
                  <a:pathLst>
                    <a:path w="47" h="165">
                      <a:moveTo>
                        <a:pt x="5" y="156"/>
                      </a:moveTo>
                      <a:cubicBezTo>
                        <a:pt x="0" y="141"/>
                        <a:pt x="1" y="118"/>
                        <a:pt x="15" y="108"/>
                      </a:cubicBezTo>
                      <a:cubicBezTo>
                        <a:pt x="16" y="95"/>
                        <a:pt x="17" y="81"/>
                        <a:pt x="17" y="68"/>
                      </a:cubicBezTo>
                      <a:cubicBezTo>
                        <a:pt x="17" y="58"/>
                        <a:pt x="11" y="40"/>
                        <a:pt x="11" y="40"/>
                      </a:cubicBezTo>
                      <a:cubicBezTo>
                        <a:pt x="14" y="20"/>
                        <a:pt x="11" y="29"/>
                        <a:pt x="17" y="12"/>
                      </a:cubicBezTo>
                      <a:cubicBezTo>
                        <a:pt x="18" y="8"/>
                        <a:pt x="21" y="0"/>
                        <a:pt x="21" y="0"/>
                      </a:cubicBezTo>
                      <a:cubicBezTo>
                        <a:pt x="38" y="6"/>
                        <a:pt x="33" y="7"/>
                        <a:pt x="31" y="30"/>
                      </a:cubicBezTo>
                      <a:cubicBezTo>
                        <a:pt x="38" y="52"/>
                        <a:pt x="40" y="76"/>
                        <a:pt x="47" y="98"/>
                      </a:cubicBezTo>
                      <a:cubicBezTo>
                        <a:pt x="44" y="116"/>
                        <a:pt x="45" y="113"/>
                        <a:pt x="31" y="108"/>
                      </a:cubicBezTo>
                      <a:cubicBezTo>
                        <a:pt x="25" y="118"/>
                        <a:pt x="28" y="112"/>
                        <a:pt x="23" y="126"/>
                      </a:cubicBezTo>
                      <a:cubicBezTo>
                        <a:pt x="22" y="128"/>
                        <a:pt x="21" y="132"/>
                        <a:pt x="21" y="132"/>
                      </a:cubicBezTo>
                      <a:cubicBezTo>
                        <a:pt x="23" y="133"/>
                        <a:pt x="26" y="132"/>
                        <a:pt x="27" y="134"/>
                      </a:cubicBezTo>
                      <a:cubicBezTo>
                        <a:pt x="29" y="137"/>
                        <a:pt x="31" y="146"/>
                        <a:pt x="31" y="146"/>
                      </a:cubicBezTo>
                      <a:cubicBezTo>
                        <a:pt x="27" y="165"/>
                        <a:pt x="23" y="155"/>
                        <a:pt x="13" y="148"/>
                      </a:cubicBezTo>
                      <a:cubicBezTo>
                        <a:pt x="11" y="152"/>
                        <a:pt x="11" y="160"/>
                        <a:pt x="7" y="160"/>
                      </a:cubicBezTo>
                      <a:cubicBezTo>
                        <a:pt x="5" y="160"/>
                        <a:pt x="4" y="156"/>
                        <a:pt x="3" y="154"/>
                      </a:cubicBezTo>
                      <a:cubicBezTo>
                        <a:pt x="3" y="153"/>
                        <a:pt x="4" y="155"/>
                        <a:pt x="5" y="156"/>
                      </a:cubicBezTo>
                      <a:close/>
                    </a:path>
                  </a:pathLst>
                </a:custGeom>
                <a:solidFill>
                  <a:schemeClr val="folHlink"/>
                </a:soli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ea typeface="黑体" pitchFamily="2" charset="-122"/>
                  </a:endParaRPr>
                </a:p>
              </p:txBody>
            </p:sp>
            <p:sp>
              <p:nvSpPr>
                <p:cNvPr id="75" name="Freeform 44">
                  <a:extLst>
                    <a:ext uri="{FF2B5EF4-FFF2-40B4-BE49-F238E27FC236}">
                      <a16:creationId xmlns:a16="http://schemas.microsoft.com/office/drawing/2014/main" xmlns="" id="{828C8BDF-4DF5-49A0-9EEC-BFBEAC9EDBEE}"/>
                    </a:ext>
                  </a:extLst>
                </p:cNvPr>
                <p:cNvSpPr>
                  <a:spLocks/>
                </p:cNvSpPr>
                <p:nvPr userDrawn="1"/>
              </p:nvSpPr>
              <p:spPr bwMode="ltGray">
                <a:xfrm>
                  <a:off x="2701" y="103"/>
                  <a:ext cx="138" cy="84"/>
                </a:xfrm>
                <a:custGeom>
                  <a:avLst/>
                  <a:gdLst/>
                  <a:ahLst/>
                  <a:cxnLst>
                    <a:cxn ang="0">
                      <a:pos x="26" y="61"/>
                    </a:cxn>
                    <a:cxn ang="0">
                      <a:pos x="30" y="43"/>
                    </a:cxn>
                    <a:cxn ang="0">
                      <a:pos x="50" y="33"/>
                    </a:cxn>
                    <a:cxn ang="0">
                      <a:pos x="54" y="45"/>
                    </a:cxn>
                    <a:cxn ang="0">
                      <a:pos x="66" y="49"/>
                    </a:cxn>
                    <a:cxn ang="0">
                      <a:pos x="80" y="55"/>
                    </a:cxn>
                    <a:cxn ang="0">
                      <a:pos x="116" y="33"/>
                    </a:cxn>
                    <a:cxn ang="0">
                      <a:pos x="130" y="17"/>
                    </a:cxn>
                    <a:cxn ang="0">
                      <a:pos x="138" y="11"/>
                    </a:cxn>
                    <a:cxn ang="0">
                      <a:pos x="106" y="49"/>
                    </a:cxn>
                    <a:cxn ang="0">
                      <a:pos x="84" y="67"/>
                    </a:cxn>
                    <a:cxn ang="0">
                      <a:pos x="66" y="81"/>
                    </a:cxn>
                    <a:cxn ang="0">
                      <a:pos x="48" y="103"/>
                    </a:cxn>
                    <a:cxn ang="0">
                      <a:pos x="26" y="89"/>
                    </a:cxn>
                    <a:cxn ang="0">
                      <a:pos x="20" y="87"/>
                    </a:cxn>
                    <a:cxn ang="0">
                      <a:pos x="22" y="97"/>
                    </a:cxn>
                    <a:cxn ang="0">
                      <a:pos x="0" y="97"/>
                    </a:cxn>
                    <a:cxn ang="0">
                      <a:pos x="10" y="79"/>
                    </a:cxn>
                    <a:cxn ang="0">
                      <a:pos x="26" y="61"/>
                    </a:cxn>
                  </a:cxnLst>
                  <a:rect l="0" t="0" r="r" b="b"/>
                  <a:pathLst>
                    <a:path w="138" h="103">
                      <a:moveTo>
                        <a:pt x="26" y="61"/>
                      </a:moveTo>
                      <a:cubicBezTo>
                        <a:pt x="29" y="53"/>
                        <a:pt x="33" y="51"/>
                        <a:pt x="30" y="43"/>
                      </a:cubicBezTo>
                      <a:cubicBezTo>
                        <a:pt x="33" y="27"/>
                        <a:pt x="37" y="24"/>
                        <a:pt x="50" y="33"/>
                      </a:cubicBezTo>
                      <a:cubicBezTo>
                        <a:pt x="51" y="37"/>
                        <a:pt x="53" y="41"/>
                        <a:pt x="54" y="45"/>
                      </a:cubicBezTo>
                      <a:cubicBezTo>
                        <a:pt x="55" y="49"/>
                        <a:pt x="66" y="49"/>
                        <a:pt x="66" y="49"/>
                      </a:cubicBezTo>
                      <a:cubicBezTo>
                        <a:pt x="75" y="43"/>
                        <a:pt x="77" y="45"/>
                        <a:pt x="80" y="55"/>
                      </a:cubicBezTo>
                      <a:cubicBezTo>
                        <a:pt x="92" y="47"/>
                        <a:pt x="101" y="37"/>
                        <a:pt x="116" y="33"/>
                      </a:cubicBezTo>
                      <a:cubicBezTo>
                        <a:pt x="125" y="19"/>
                        <a:pt x="120" y="24"/>
                        <a:pt x="130" y="17"/>
                      </a:cubicBezTo>
                      <a:cubicBezTo>
                        <a:pt x="134" y="11"/>
                        <a:pt x="134" y="0"/>
                        <a:pt x="138" y="11"/>
                      </a:cubicBezTo>
                      <a:cubicBezTo>
                        <a:pt x="135" y="31"/>
                        <a:pt x="126" y="45"/>
                        <a:pt x="106" y="49"/>
                      </a:cubicBezTo>
                      <a:cubicBezTo>
                        <a:pt x="97" y="55"/>
                        <a:pt x="93" y="61"/>
                        <a:pt x="84" y="67"/>
                      </a:cubicBezTo>
                      <a:cubicBezTo>
                        <a:pt x="80" y="79"/>
                        <a:pt x="79" y="79"/>
                        <a:pt x="66" y="81"/>
                      </a:cubicBezTo>
                      <a:cubicBezTo>
                        <a:pt x="60" y="90"/>
                        <a:pt x="57" y="97"/>
                        <a:pt x="48" y="103"/>
                      </a:cubicBezTo>
                      <a:cubicBezTo>
                        <a:pt x="42" y="94"/>
                        <a:pt x="37" y="93"/>
                        <a:pt x="26" y="89"/>
                      </a:cubicBezTo>
                      <a:cubicBezTo>
                        <a:pt x="24" y="88"/>
                        <a:pt x="20" y="87"/>
                        <a:pt x="20" y="87"/>
                      </a:cubicBezTo>
                      <a:cubicBezTo>
                        <a:pt x="10" y="90"/>
                        <a:pt x="14" y="94"/>
                        <a:pt x="22" y="97"/>
                      </a:cubicBezTo>
                      <a:cubicBezTo>
                        <a:pt x="14" y="103"/>
                        <a:pt x="9" y="100"/>
                        <a:pt x="0" y="97"/>
                      </a:cubicBezTo>
                      <a:cubicBezTo>
                        <a:pt x="2" y="87"/>
                        <a:pt x="1" y="82"/>
                        <a:pt x="10" y="79"/>
                      </a:cubicBezTo>
                      <a:cubicBezTo>
                        <a:pt x="15" y="63"/>
                        <a:pt x="14" y="69"/>
                        <a:pt x="26" y="61"/>
                      </a:cubicBezTo>
                      <a:close/>
                    </a:path>
                  </a:pathLst>
                </a:custGeom>
                <a:solidFill>
                  <a:schemeClr val="folHlink"/>
                </a:soli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ea typeface="黑体" pitchFamily="2" charset="-122"/>
                  </a:endParaRPr>
                </a:p>
              </p:txBody>
            </p:sp>
            <p:sp>
              <p:nvSpPr>
                <p:cNvPr id="76" name="Freeform 45">
                  <a:extLst>
                    <a:ext uri="{FF2B5EF4-FFF2-40B4-BE49-F238E27FC236}">
                      <a16:creationId xmlns:a16="http://schemas.microsoft.com/office/drawing/2014/main" xmlns="" id="{432B850B-4273-4E85-91C1-C21732C9C0EC}"/>
                    </a:ext>
                  </a:extLst>
                </p:cNvPr>
                <p:cNvSpPr>
                  <a:spLocks/>
                </p:cNvSpPr>
                <p:nvPr userDrawn="1"/>
              </p:nvSpPr>
              <p:spPr bwMode="ltGray">
                <a:xfrm>
                  <a:off x="2553" y="182"/>
                  <a:ext cx="187" cy="176"/>
                </a:xfrm>
                <a:custGeom>
                  <a:avLst/>
                  <a:gdLst/>
                  <a:ahLst/>
                  <a:cxnLst>
                    <a:cxn ang="0">
                      <a:pos x="158" y="24"/>
                    </a:cxn>
                    <a:cxn ang="0">
                      <a:pos x="160" y="6"/>
                    </a:cxn>
                    <a:cxn ang="0">
                      <a:pos x="170" y="0"/>
                    </a:cxn>
                    <a:cxn ang="0">
                      <a:pos x="182" y="24"/>
                    </a:cxn>
                    <a:cxn ang="0">
                      <a:pos x="188" y="42"/>
                    </a:cxn>
                    <a:cxn ang="0">
                      <a:pos x="178" y="58"/>
                    </a:cxn>
                    <a:cxn ang="0">
                      <a:pos x="170" y="76"/>
                    </a:cxn>
                    <a:cxn ang="0">
                      <a:pos x="162" y="126"/>
                    </a:cxn>
                    <a:cxn ang="0">
                      <a:pos x="144" y="136"/>
                    </a:cxn>
                    <a:cxn ang="0">
                      <a:pos x="120" y="138"/>
                    </a:cxn>
                    <a:cxn ang="0">
                      <a:pos x="112" y="124"/>
                    </a:cxn>
                    <a:cxn ang="0">
                      <a:pos x="102" y="146"/>
                    </a:cxn>
                    <a:cxn ang="0">
                      <a:pos x="90" y="150"/>
                    </a:cxn>
                    <a:cxn ang="0">
                      <a:pos x="80" y="132"/>
                    </a:cxn>
                    <a:cxn ang="0">
                      <a:pos x="58" y="144"/>
                    </a:cxn>
                    <a:cxn ang="0">
                      <a:pos x="76" y="142"/>
                    </a:cxn>
                    <a:cxn ang="0">
                      <a:pos x="78" y="160"/>
                    </a:cxn>
                    <a:cxn ang="0">
                      <a:pos x="58" y="166"/>
                    </a:cxn>
                    <a:cxn ang="0">
                      <a:pos x="34" y="166"/>
                    </a:cxn>
                    <a:cxn ang="0">
                      <a:pos x="36" y="154"/>
                    </a:cxn>
                    <a:cxn ang="0">
                      <a:pos x="46" y="144"/>
                    </a:cxn>
                    <a:cxn ang="0">
                      <a:pos x="34" y="148"/>
                    </a:cxn>
                    <a:cxn ang="0">
                      <a:pos x="26" y="166"/>
                    </a:cxn>
                    <a:cxn ang="0">
                      <a:pos x="30" y="190"/>
                    </a:cxn>
                    <a:cxn ang="0">
                      <a:pos x="14" y="200"/>
                    </a:cxn>
                    <a:cxn ang="0">
                      <a:pos x="0" y="214"/>
                    </a:cxn>
                    <a:cxn ang="0">
                      <a:pos x="8" y="188"/>
                    </a:cxn>
                    <a:cxn ang="0">
                      <a:pos x="0" y="164"/>
                    </a:cxn>
                    <a:cxn ang="0">
                      <a:pos x="14" y="152"/>
                    </a:cxn>
                    <a:cxn ang="0">
                      <a:pos x="32" y="134"/>
                    </a:cxn>
                    <a:cxn ang="0">
                      <a:pos x="44" y="118"/>
                    </a:cxn>
                    <a:cxn ang="0">
                      <a:pos x="72" y="116"/>
                    </a:cxn>
                    <a:cxn ang="0">
                      <a:pos x="84" y="112"/>
                    </a:cxn>
                    <a:cxn ang="0">
                      <a:pos x="114" y="78"/>
                    </a:cxn>
                    <a:cxn ang="0">
                      <a:pos x="120" y="92"/>
                    </a:cxn>
                    <a:cxn ang="0">
                      <a:pos x="132" y="76"/>
                    </a:cxn>
                    <a:cxn ang="0">
                      <a:pos x="150" y="54"/>
                    </a:cxn>
                    <a:cxn ang="0">
                      <a:pos x="154" y="42"/>
                    </a:cxn>
                    <a:cxn ang="0">
                      <a:pos x="148" y="38"/>
                    </a:cxn>
                    <a:cxn ang="0">
                      <a:pos x="152" y="32"/>
                    </a:cxn>
                    <a:cxn ang="0">
                      <a:pos x="158" y="24"/>
                    </a:cxn>
                  </a:cxnLst>
                  <a:rect l="0" t="0" r="r" b="b"/>
                  <a:pathLst>
                    <a:path w="188" h="214">
                      <a:moveTo>
                        <a:pt x="158" y="24"/>
                      </a:moveTo>
                      <a:cubicBezTo>
                        <a:pt x="156" y="18"/>
                        <a:pt x="160" y="6"/>
                        <a:pt x="160" y="6"/>
                      </a:cubicBezTo>
                      <a:cubicBezTo>
                        <a:pt x="167" y="16"/>
                        <a:pt x="167" y="8"/>
                        <a:pt x="170" y="0"/>
                      </a:cubicBezTo>
                      <a:cubicBezTo>
                        <a:pt x="181" y="4"/>
                        <a:pt x="179" y="14"/>
                        <a:pt x="182" y="24"/>
                      </a:cubicBezTo>
                      <a:cubicBezTo>
                        <a:pt x="184" y="30"/>
                        <a:pt x="188" y="42"/>
                        <a:pt x="188" y="42"/>
                      </a:cubicBezTo>
                      <a:cubicBezTo>
                        <a:pt x="183" y="56"/>
                        <a:pt x="188" y="52"/>
                        <a:pt x="178" y="58"/>
                      </a:cubicBezTo>
                      <a:cubicBezTo>
                        <a:pt x="174" y="63"/>
                        <a:pt x="170" y="76"/>
                        <a:pt x="170" y="76"/>
                      </a:cubicBezTo>
                      <a:cubicBezTo>
                        <a:pt x="169" y="100"/>
                        <a:pt x="173" y="110"/>
                        <a:pt x="162" y="126"/>
                      </a:cubicBezTo>
                      <a:cubicBezTo>
                        <a:pt x="150" y="118"/>
                        <a:pt x="155" y="132"/>
                        <a:pt x="144" y="136"/>
                      </a:cubicBezTo>
                      <a:cubicBezTo>
                        <a:pt x="135" y="134"/>
                        <a:pt x="129" y="135"/>
                        <a:pt x="120" y="138"/>
                      </a:cubicBezTo>
                      <a:cubicBezTo>
                        <a:pt x="114" y="129"/>
                        <a:pt x="122" y="127"/>
                        <a:pt x="112" y="124"/>
                      </a:cubicBezTo>
                      <a:cubicBezTo>
                        <a:pt x="108" y="130"/>
                        <a:pt x="108" y="142"/>
                        <a:pt x="102" y="146"/>
                      </a:cubicBezTo>
                      <a:cubicBezTo>
                        <a:pt x="98" y="148"/>
                        <a:pt x="90" y="150"/>
                        <a:pt x="90" y="150"/>
                      </a:cubicBezTo>
                      <a:cubicBezTo>
                        <a:pt x="87" y="141"/>
                        <a:pt x="89" y="135"/>
                        <a:pt x="80" y="132"/>
                      </a:cubicBezTo>
                      <a:cubicBezTo>
                        <a:pt x="68" y="134"/>
                        <a:pt x="65" y="134"/>
                        <a:pt x="58" y="144"/>
                      </a:cubicBezTo>
                      <a:cubicBezTo>
                        <a:pt x="66" y="150"/>
                        <a:pt x="68" y="147"/>
                        <a:pt x="76" y="142"/>
                      </a:cubicBezTo>
                      <a:cubicBezTo>
                        <a:pt x="81" y="146"/>
                        <a:pt x="85" y="155"/>
                        <a:pt x="78" y="160"/>
                      </a:cubicBezTo>
                      <a:cubicBezTo>
                        <a:pt x="75" y="162"/>
                        <a:pt x="62" y="165"/>
                        <a:pt x="58" y="166"/>
                      </a:cubicBezTo>
                      <a:cubicBezTo>
                        <a:pt x="48" y="173"/>
                        <a:pt x="44" y="173"/>
                        <a:pt x="34" y="166"/>
                      </a:cubicBezTo>
                      <a:cubicBezTo>
                        <a:pt x="35" y="162"/>
                        <a:pt x="34" y="158"/>
                        <a:pt x="36" y="154"/>
                      </a:cubicBezTo>
                      <a:cubicBezTo>
                        <a:pt x="38" y="150"/>
                        <a:pt x="55" y="146"/>
                        <a:pt x="46" y="144"/>
                      </a:cubicBezTo>
                      <a:cubicBezTo>
                        <a:pt x="42" y="143"/>
                        <a:pt x="34" y="148"/>
                        <a:pt x="34" y="148"/>
                      </a:cubicBezTo>
                      <a:cubicBezTo>
                        <a:pt x="32" y="155"/>
                        <a:pt x="28" y="159"/>
                        <a:pt x="26" y="166"/>
                      </a:cubicBezTo>
                      <a:cubicBezTo>
                        <a:pt x="36" y="182"/>
                        <a:pt x="36" y="173"/>
                        <a:pt x="30" y="190"/>
                      </a:cubicBezTo>
                      <a:cubicBezTo>
                        <a:pt x="28" y="196"/>
                        <a:pt x="14" y="200"/>
                        <a:pt x="14" y="200"/>
                      </a:cubicBezTo>
                      <a:cubicBezTo>
                        <a:pt x="5" y="214"/>
                        <a:pt x="11" y="210"/>
                        <a:pt x="0" y="214"/>
                      </a:cubicBezTo>
                      <a:cubicBezTo>
                        <a:pt x="2" y="202"/>
                        <a:pt x="5" y="198"/>
                        <a:pt x="8" y="188"/>
                      </a:cubicBezTo>
                      <a:cubicBezTo>
                        <a:pt x="6" y="178"/>
                        <a:pt x="3" y="173"/>
                        <a:pt x="0" y="164"/>
                      </a:cubicBezTo>
                      <a:cubicBezTo>
                        <a:pt x="3" y="156"/>
                        <a:pt x="7" y="157"/>
                        <a:pt x="14" y="152"/>
                      </a:cubicBezTo>
                      <a:cubicBezTo>
                        <a:pt x="18" y="141"/>
                        <a:pt x="23" y="140"/>
                        <a:pt x="32" y="134"/>
                      </a:cubicBezTo>
                      <a:cubicBezTo>
                        <a:pt x="37" y="127"/>
                        <a:pt x="37" y="123"/>
                        <a:pt x="44" y="118"/>
                      </a:cubicBezTo>
                      <a:cubicBezTo>
                        <a:pt x="64" y="121"/>
                        <a:pt x="55" y="122"/>
                        <a:pt x="72" y="116"/>
                      </a:cubicBezTo>
                      <a:cubicBezTo>
                        <a:pt x="76" y="115"/>
                        <a:pt x="84" y="112"/>
                        <a:pt x="84" y="112"/>
                      </a:cubicBezTo>
                      <a:cubicBezTo>
                        <a:pt x="105" y="119"/>
                        <a:pt x="97" y="84"/>
                        <a:pt x="114" y="78"/>
                      </a:cubicBezTo>
                      <a:cubicBezTo>
                        <a:pt x="117" y="87"/>
                        <a:pt x="110" y="89"/>
                        <a:pt x="120" y="92"/>
                      </a:cubicBezTo>
                      <a:cubicBezTo>
                        <a:pt x="125" y="85"/>
                        <a:pt x="125" y="81"/>
                        <a:pt x="132" y="76"/>
                      </a:cubicBezTo>
                      <a:cubicBezTo>
                        <a:pt x="138" y="68"/>
                        <a:pt x="146" y="65"/>
                        <a:pt x="150" y="54"/>
                      </a:cubicBezTo>
                      <a:cubicBezTo>
                        <a:pt x="151" y="50"/>
                        <a:pt x="154" y="42"/>
                        <a:pt x="154" y="42"/>
                      </a:cubicBezTo>
                      <a:cubicBezTo>
                        <a:pt x="152" y="41"/>
                        <a:pt x="148" y="40"/>
                        <a:pt x="148" y="38"/>
                      </a:cubicBezTo>
                      <a:cubicBezTo>
                        <a:pt x="148" y="36"/>
                        <a:pt x="161" y="33"/>
                        <a:pt x="152" y="32"/>
                      </a:cubicBezTo>
                      <a:lnTo>
                        <a:pt x="158" y="24"/>
                      </a:lnTo>
                      <a:close/>
                    </a:path>
                  </a:pathLst>
                </a:custGeom>
                <a:solidFill>
                  <a:schemeClr val="folHlink"/>
                </a:soli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ea typeface="黑体" pitchFamily="2" charset="-122"/>
                  </a:endParaRPr>
                </a:p>
              </p:txBody>
            </p:sp>
            <p:sp>
              <p:nvSpPr>
                <p:cNvPr id="77" name="Freeform 46">
                  <a:extLst>
                    <a:ext uri="{FF2B5EF4-FFF2-40B4-BE49-F238E27FC236}">
                      <a16:creationId xmlns:a16="http://schemas.microsoft.com/office/drawing/2014/main" xmlns="" id="{C234C9A7-0C25-45C3-A552-9D85F0BAC3E9}"/>
                    </a:ext>
                  </a:extLst>
                </p:cNvPr>
                <p:cNvSpPr>
                  <a:spLocks/>
                </p:cNvSpPr>
                <p:nvPr userDrawn="1"/>
              </p:nvSpPr>
              <p:spPr bwMode="ltGray">
                <a:xfrm>
                  <a:off x="2677" y="233"/>
                  <a:ext cx="14" cy="10"/>
                </a:xfrm>
                <a:custGeom>
                  <a:avLst/>
                  <a:gdLst/>
                  <a:ahLst/>
                  <a:cxnLst>
                    <a:cxn ang="0">
                      <a:pos x="0" y="9"/>
                    </a:cxn>
                    <a:cxn ang="0">
                      <a:pos x="4" y="13"/>
                    </a:cxn>
                    <a:cxn ang="0">
                      <a:pos x="0" y="9"/>
                    </a:cxn>
                  </a:cxnLst>
                  <a:rect l="0" t="0" r="r" b="b"/>
                  <a:pathLst>
                    <a:path w="13" h="13">
                      <a:moveTo>
                        <a:pt x="0" y="9"/>
                      </a:moveTo>
                      <a:cubicBezTo>
                        <a:pt x="6" y="0"/>
                        <a:pt x="13" y="7"/>
                        <a:pt x="4" y="13"/>
                      </a:cubicBezTo>
                      <a:cubicBezTo>
                        <a:pt x="0" y="6"/>
                        <a:pt x="0" y="5"/>
                        <a:pt x="0" y="9"/>
                      </a:cubicBezTo>
                      <a:close/>
                    </a:path>
                  </a:pathLst>
                </a:custGeom>
                <a:solidFill>
                  <a:schemeClr val="folHlink"/>
                </a:soli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ea typeface="黑体" pitchFamily="2" charset="-122"/>
                  </a:endParaRPr>
                </a:p>
              </p:txBody>
            </p:sp>
            <p:sp>
              <p:nvSpPr>
                <p:cNvPr id="78" name="Freeform 47">
                  <a:extLst>
                    <a:ext uri="{FF2B5EF4-FFF2-40B4-BE49-F238E27FC236}">
                      <a16:creationId xmlns:a16="http://schemas.microsoft.com/office/drawing/2014/main" xmlns="" id="{8B5FD4D0-E043-4B57-AD27-BCB27CB99A4D}"/>
                    </a:ext>
                  </a:extLst>
                </p:cNvPr>
                <p:cNvSpPr>
                  <a:spLocks/>
                </p:cNvSpPr>
                <p:nvPr userDrawn="1"/>
              </p:nvSpPr>
              <p:spPr bwMode="ltGray">
                <a:xfrm>
                  <a:off x="1627" y="353"/>
                  <a:ext cx="813" cy="462"/>
                </a:xfrm>
                <a:custGeom>
                  <a:avLst/>
                  <a:gdLst/>
                  <a:ahLst/>
                  <a:cxnLst>
                    <a:cxn ang="0">
                      <a:pos x="812" y="26"/>
                    </a:cxn>
                    <a:cxn ang="0">
                      <a:pos x="778" y="78"/>
                    </a:cxn>
                    <a:cxn ang="0">
                      <a:pos x="748" y="122"/>
                    </a:cxn>
                    <a:cxn ang="0">
                      <a:pos x="722" y="142"/>
                    </a:cxn>
                    <a:cxn ang="0">
                      <a:pos x="634" y="180"/>
                    </a:cxn>
                    <a:cxn ang="0">
                      <a:pos x="632" y="210"/>
                    </a:cxn>
                    <a:cxn ang="0">
                      <a:pos x="604" y="230"/>
                    </a:cxn>
                    <a:cxn ang="0">
                      <a:pos x="620" y="178"/>
                    </a:cxn>
                    <a:cxn ang="0">
                      <a:pos x="576" y="188"/>
                    </a:cxn>
                    <a:cxn ang="0">
                      <a:pos x="556" y="218"/>
                    </a:cxn>
                    <a:cxn ang="0">
                      <a:pos x="596" y="280"/>
                    </a:cxn>
                    <a:cxn ang="0">
                      <a:pos x="594" y="368"/>
                    </a:cxn>
                    <a:cxn ang="0">
                      <a:pos x="542" y="406"/>
                    </a:cxn>
                    <a:cxn ang="0">
                      <a:pos x="522" y="386"/>
                    </a:cxn>
                    <a:cxn ang="0">
                      <a:pos x="482" y="348"/>
                    </a:cxn>
                    <a:cxn ang="0">
                      <a:pos x="462" y="348"/>
                    </a:cxn>
                    <a:cxn ang="0">
                      <a:pos x="450" y="394"/>
                    </a:cxn>
                    <a:cxn ang="0">
                      <a:pos x="500" y="464"/>
                    </a:cxn>
                    <a:cxn ang="0">
                      <a:pos x="510" y="524"/>
                    </a:cxn>
                    <a:cxn ang="0">
                      <a:pos x="526" y="560"/>
                    </a:cxn>
                    <a:cxn ang="0">
                      <a:pos x="492" y="544"/>
                    </a:cxn>
                    <a:cxn ang="0">
                      <a:pos x="470" y="518"/>
                    </a:cxn>
                    <a:cxn ang="0">
                      <a:pos x="422" y="424"/>
                    </a:cxn>
                    <a:cxn ang="0">
                      <a:pos x="426" y="310"/>
                    </a:cxn>
                    <a:cxn ang="0">
                      <a:pos x="422" y="268"/>
                    </a:cxn>
                    <a:cxn ang="0">
                      <a:pos x="412" y="276"/>
                    </a:cxn>
                    <a:cxn ang="0">
                      <a:pos x="386" y="266"/>
                    </a:cxn>
                    <a:cxn ang="0">
                      <a:pos x="360" y="170"/>
                    </a:cxn>
                    <a:cxn ang="0">
                      <a:pos x="330" y="166"/>
                    </a:cxn>
                    <a:cxn ang="0">
                      <a:pos x="288" y="172"/>
                    </a:cxn>
                    <a:cxn ang="0">
                      <a:pos x="242" y="232"/>
                    </a:cxn>
                    <a:cxn ang="0">
                      <a:pos x="196" y="268"/>
                    </a:cxn>
                    <a:cxn ang="0">
                      <a:pos x="184" y="274"/>
                    </a:cxn>
                    <a:cxn ang="0">
                      <a:pos x="160" y="328"/>
                    </a:cxn>
                    <a:cxn ang="0">
                      <a:pos x="152" y="354"/>
                    </a:cxn>
                    <a:cxn ang="0">
                      <a:pos x="128" y="404"/>
                    </a:cxn>
                    <a:cxn ang="0">
                      <a:pos x="94" y="392"/>
                    </a:cxn>
                    <a:cxn ang="0">
                      <a:pos x="66" y="258"/>
                    </a:cxn>
                    <a:cxn ang="0">
                      <a:pos x="72" y="156"/>
                    </a:cxn>
                    <a:cxn ang="0">
                      <a:pos x="44" y="180"/>
                    </a:cxn>
                    <a:cxn ang="0">
                      <a:pos x="20" y="150"/>
                    </a:cxn>
                    <a:cxn ang="0">
                      <a:pos x="24" y="138"/>
                    </a:cxn>
                    <a:cxn ang="0">
                      <a:pos x="0" y="92"/>
                    </a:cxn>
                    <a:cxn ang="0">
                      <a:pos x="798" y="6"/>
                    </a:cxn>
                  </a:cxnLst>
                  <a:rect l="0" t="0" r="r" b="b"/>
                  <a:pathLst>
                    <a:path w="812" h="564">
                      <a:moveTo>
                        <a:pt x="798" y="6"/>
                      </a:moveTo>
                      <a:cubicBezTo>
                        <a:pt x="801" y="15"/>
                        <a:pt x="809" y="16"/>
                        <a:pt x="812" y="26"/>
                      </a:cubicBezTo>
                      <a:cubicBezTo>
                        <a:pt x="809" y="36"/>
                        <a:pt x="801" y="41"/>
                        <a:pt x="796" y="50"/>
                      </a:cubicBezTo>
                      <a:cubicBezTo>
                        <a:pt x="791" y="61"/>
                        <a:pt x="788" y="71"/>
                        <a:pt x="778" y="78"/>
                      </a:cubicBezTo>
                      <a:cubicBezTo>
                        <a:pt x="773" y="85"/>
                        <a:pt x="771" y="88"/>
                        <a:pt x="774" y="96"/>
                      </a:cubicBezTo>
                      <a:cubicBezTo>
                        <a:pt x="767" y="107"/>
                        <a:pt x="758" y="114"/>
                        <a:pt x="748" y="122"/>
                      </a:cubicBezTo>
                      <a:cubicBezTo>
                        <a:pt x="744" y="125"/>
                        <a:pt x="736" y="130"/>
                        <a:pt x="736" y="130"/>
                      </a:cubicBezTo>
                      <a:cubicBezTo>
                        <a:pt x="740" y="141"/>
                        <a:pt x="731" y="140"/>
                        <a:pt x="722" y="142"/>
                      </a:cubicBezTo>
                      <a:cubicBezTo>
                        <a:pt x="716" y="148"/>
                        <a:pt x="712" y="151"/>
                        <a:pt x="704" y="154"/>
                      </a:cubicBezTo>
                      <a:cubicBezTo>
                        <a:pt x="686" y="150"/>
                        <a:pt x="650" y="169"/>
                        <a:pt x="634" y="180"/>
                      </a:cubicBezTo>
                      <a:cubicBezTo>
                        <a:pt x="636" y="189"/>
                        <a:pt x="631" y="193"/>
                        <a:pt x="640" y="196"/>
                      </a:cubicBezTo>
                      <a:cubicBezTo>
                        <a:pt x="643" y="205"/>
                        <a:pt x="640" y="207"/>
                        <a:pt x="632" y="210"/>
                      </a:cubicBezTo>
                      <a:cubicBezTo>
                        <a:pt x="626" y="219"/>
                        <a:pt x="623" y="226"/>
                        <a:pt x="614" y="232"/>
                      </a:cubicBezTo>
                      <a:cubicBezTo>
                        <a:pt x="611" y="231"/>
                        <a:pt x="606" y="233"/>
                        <a:pt x="604" y="230"/>
                      </a:cubicBezTo>
                      <a:cubicBezTo>
                        <a:pt x="599" y="220"/>
                        <a:pt x="610" y="199"/>
                        <a:pt x="620" y="196"/>
                      </a:cubicBezTo>
                      <a:cubicBezTo>
                        <a:pt x="623" y="187"/>
                        <a:pt x="617" y="187"/>
                        <a:pt x="620" y="178"/>
                      </a:cubicBezTo>
                      <a:cubicBezTo>
                        <a:pt x="617" y="164"/>
                        <a:pt x="609" y="168"/>
                        <a:pt x="598" y="172"/>
                      </a:cubicBezTo>
                      <a:cubicBezTo>
                        <a:pt x="592" y="180"/>
                        <a:pt x="585" y="185"/>
                        <a:pt x="576" y="188"/>
                      </a:cubicBezTo>
                      <a:cubicBezTo>
                        <a:pt x="572" y="194"/>
                        <a:pt x="568" y="200"/>
                        <a:pt x="564" y="206"/>
                      </a:cubicBezTo>
                      <a:cubicBezTo>
                        <a:pt x="561" y="210"/>
                        <a:pt x="556" y="218"/>
                        <a:pt x="556" y="218"/>
                      </a:cubicBezTo>
                      <a:cubicBezTo>
                        <a:pt x="558" y="234"/>
                        <a:pt x="559" y="243"/>
                        <a:pt x="572" y="252"/>
                      </a:cubicBezTo>
                      <a:cubicBezTo>
                        <a:pt x="579" y="262"/>
                        <a:pt x="586" y="273"/>
                        <a:pt x="596" y="280"/>
                      </a:cubicBezTo>
                      <a:cubicBezTo>
                        <a:pt x="598" y="286"/>
                        <a:pt x="602" y="298"/>
                        <a:pt x="602" y="298"/>
                      </a:cubicBezTo>
                      <a:cubicBezTo>
                        <a:pt x="601" y="308"/>
                        <a:pt x="599" y="361"/>
                        <a:pt x="594" y="368"/>
                      </a:cubicBezTo>
                      <a:cubicBezTo>
                        <a:pt x="590" y="374"/>
                        <a:pt x="576" y="378"/>
                        <a:pt x="570" y="382"/>
                      </a:cubicBezTo>
                      <a:cubicBezTo>
                        <a:pt x="563" y="393"/>
                        <a:pt x="550" y="396"/>
                        <a:pt x="542" y="406"/>
                      </a:cubicBezTo>
                      <a:cubicBezTo>
                        <a:pt x="536" y="413"/>
                        <a:pt x="539" y="417"/>
                        <a:pt x="530" y="420"/>
                      </a:cubicBezTo>
                      <a:cubicBezTo>
                        <a:pt x="526" y="408"/>
                        <a:pt x="538" y="391"/>
                        <a:pt x="522" y="386"/>
                      </a:cubicBezTo>
                      <a:cubicBezTo>
                        <a:pt x="516" y="377"/>
                        <a:pt x="510" y="364"/>
                        <a:pt x="502" y="356"/>
                      </a:cubicBezTo>
                      <a:cubicBezTo>
                        <a:pt x="497" y="341"/>
                        <a:pt x="505" y="360"/>
                        <a:pt x="482" y="348"/>
                      </a:cubicBezTo>
                      <a:cubicBezTo>
                        <a:pt x="478" y="346"/>
                        <a:pt x="478" y="339"/>
                        <a:pt x="474" y="336"/>
                      </a:cubicBezTo>
                      <a:cubicBezTo>
                        <a:pt x="470" y="323"/>
                        <a:pt x="466" y="342"/>
                        <a:pt x="462" y="348"/>
                      </a:cubicBezTo>
                      <a:cubicBezTo>
                        <a:pt x="460" y="358"/>
                        <a:pt x="456" y="363"/>
                        <a:pt x="454" y="374"/>
                      </a:cubicBezTo>
                      <a:cubicBezTo>
                        <a:pt x="457" y="383"/>
                        <a:pt x="455" y="387"/>
                        <a:pt x="450" y="394"/>
                      </a:cubicBezTo>
                      <a:cubicBezTo>
                        <a:pt x="454" y="399"/>
                        <a:pt x="464" y="411"/>
                        <a:pt x="466" y="418"/>
                      </a:cubicBezTo>
                      <a:cubicBezTo>
                        <a:pt x="474" y="443"/>
                        <a:pt x="472" y="458"/>
                        <a:pt x="500" y="464"/>
                      </a:cubicBezTo>
                      <a:cubicBezTo>
                        <a:pt x="507" y="469"/>
                        <a:pt x="510" y="474"/>
                        <a:pt x="516" y="480"/>
                      </a:cubicBezTo>
                      <a:cubicBezTo>
                        <a:pt x="511" y="494"/>
                        <a:pt x="513" y="509"/>
                        <a:pt x="510" y="524"/>
                      </a:cubicBezTo>
                      <a:cubicBezTo>
                        <a:pt x="512" y="537"/>
                        <a:pt x="511" y="541"/>
                        <a:pt x="522" y="548"/>
                      </a:cubicBezTo>
                      <a:cubicBezTo>
                        <a:pt x="523" y="552"/>
                        <a:pt x="525" y="556"/>
                        <a:pt x="526" y="560"/>
                      </a:cubicBezTo>
                      <a:cubicBezTo>
                        <a:pt x="527" y="564"/>
                        <a:pt x="514" y="556"/>
                        <a:pt x="514" y="556"/>
                      </a:cubicBezTo>
                      <a:cubicBezTo>
                        <a:pt x="502" y="564"/>
                        <a:pt x="501" y="551"/>
                        <a:pt x="492" y="544"/>
                      </a:cubicBezTo>
                      <a:cubicBezTo>
                        <a:pt x="488" y="541"/>
                        <a:pt x="480" y="536"/>
                        <a:pt x="480" y="536"/>
                      </a:cubicBezTo>
                      <a:cubicBezTo>
                        <a:pt x="471" y="522"/>
                        <a:pt x="474" y="529"/>
                        <a:pt x="470" y="518"/>
                      </a:cubicBezTo>
                      <a:cubicBezTo>
                        <a:pt x="467" y="491"/>
                        <a:pt x="461" y="446"/>
                        <a:pt x="436" y="430"/>
                      </a:cubicBezTo>
                      <a:cubicBezTo>
                        <a:pt x="428" y="433"/>
                        <a:pt x="425" y="433"/>
                        <a:pt x="422" y="424"/>
                      </a:cubicBezTo>
                      <a:cubicBezTo>
                        <a:pt x="427" y="404"/>
                        <a:pt x="432" y="383"/>
                        <a:pt x="438" y="364"/>
                      </a:cubicBezTo>
                      <a:cubicBezTo>
                        <a:pt x="436" y="343"/>
                        <a:pt x="431" y="330"/>
                        <a:pt x="426" y="310"/>
                      </a:cubicBezTo>
                      <a:cubicBezTo>
                        <a:pt x="429" y="302"/>
                        <a:pt x="425" y="300"/>
                        <a:pt x="422" y="292"/>
                      </a:cubicBezTo>
                      <a:cubicBezTo>
                        <a:pt x="424" y="282"/>
                        <a:pt x="428" y="277"/>
                        <a:pt x="422" y="268"/>
                      </a:cubicBezTo>
                      <a:cubicBezTo>
                        <a:pt x="420" y="269"/>
                        <a:pt x="418" y="269"/>
                        <a:pt x="416" y="270"/>
                      </a:cubicBezTo>
                      <a:cubicBezTo>
                        <a:pt x="414" y="272"/>
                        <a:pt x="414" y="275"/>
                        <a:pt x="412" y="276"/>
                      </a:cubicBezTo>
                      <a:cubicBezTo>
                        <a:pt x="408" y="278"/>
                        <a:pt x="400" y="280"/>
                        <a:pt x="400" y="280"/>
                      </a:cubicBezTo>
                      <a:cubicBezTo>
                        <a:pt x="394" y="274"/>
                        <a:pt x="389" y="274"/>
                        <a:pt x="386" y="266"/>
                      </a:cubicBezTo>
                      <a:cubicBezTo>
                        <a:pt x="391" y="251"/>
                        <a:pt x="379" y="206"/>
                        <a:pt x="364" y="196"/>
                      </a:cubicBezTo>
                      <a:cubicBezTo>
                        <a:pt x="357" y="186"/>
                        <a:pt x="358" y="182"/>
                        <a:pt x="360" y="170"/>
                      </a:cubicBezTo>
                      <a:cubicBezTo>
                        <a:pt x="358" y="160"/>
                        <a:pt x="356" y="147"/>
                        <a:pt x="346" y="144"/>
                      </a:cubicBezTo>
                      <a:cubicBezTo>
                        <a:pt x="343" y="154"/>
                        <a:pt x="338" y="160"/>
                        <a:pt x="330" y="166"/>
                      </a:cubicBezTo>
                      <a:cubicBezTo>
                        <a:pt x="323" y="164"/>
                        <a:pt x="308" y="160"/>
                        <a:pt x="308" y="160"/>
                      </a:cubicBezTo>
                      <a:cubicBezTo>
                        <a:pt x="296" y="162"/>
                        <a:pt x="297" y="166"/>
                        <a:pt x="288" y="172"/>
                      </a:cubicBezTo>
                      <a:cubicBezTo>
                        <a:pt x="284" y="185"/>
                        <a:pt x="282" y="191"/>
                        <a:pt x="268" y="196"/>
                      </a:cubicBezTo>
                      <a:cubicBezTo>
                        <a:pt x="264" y="200"/>
                        <a:pt x="243" y="231"/>
                        <a:pt x="242" y="232"/>
                      </a:cubicBezTo>
                      <a:cubicBezTo>
                        <a:pt x="231" y="239"/>
                        <a:pt x="215" y="247"/>
                        <a:pt x="206" y="256"/>
                      </a:cubicBezTo>
                      <a:cubicBezTo>
                        <a:pt x="202" y="260"/>
                        <a:pt x="200" y="265"/>
                        <a:pt x="196" y="268"/>
                      </a:cubicBezTo>
                      <a:cubicBezTo>
                        <a:pt x="194" y="269"/>
                        <a:pt x="192" y="269"/>
                        <a:pt x="190" y="270"/>
                      </a:cubicBezTo>
                      <a:cubicBezTo>
                        <a:pt x="188" y="271"/>
                        <a:pt x="186" y="272"/>
                        <a:pt x="184" y="274"/>
                      </a:cubicBezTo>
                      <a:cubicBezTo>
                        <a:pt x="180" y="278"/>
                        <a:pt x="172" y="286"/>
                        <a:pt x="172" y="286"/>
                      </a:cubicBezTo>
                      <a:cubicBezTo>
                        <a:pt x="167" y="300"/>
                        <a:pt x="165" y="314"/>
                        <a:pt x="160" y="328"/>
                      </a:cubicBezTo>
                      <a:cubicBezTo>
                        <a:pt x="158" y="335"/>
                        <a:pt x="156" y="341"/>
                        <a:pt x="154" y="348"/>
                      </a:cubicBezTo>
                      <a:cubicBezTo>
                        <a:pt x="153" y="350"/>
                        <a:pt x="152" y="354"/>
                        <a:pt x="152" y="354"/>
                      </a:cubicBezTo>
                      <a:cubicBezTo>
                        <a:pt x="152" y="359"/>
                        <a:pt x="156" y="384"/>
                        <a:pt x="146" y="392"/>
                      </a:cubicBezTo>
                      <a:cubicBezTo>
                        <a:pt x="141" y="397"/>
                        <a:pt x="128" y="404"/>
                        <a:pt x="128" y="404"/>
                      </a:cubicBezTo>
                      <a:cubicBezTo>
                        <a:pt x="125" y="412"/>
                        <a:pt x="122" y="421"/>
                        <a:pt x="114" y="424"/>
                      </a:cubicBezTo>
                      <a:cubicBezTo>
                        <a:pt x="100" y="419"/>
                        <a:pt x="97" y="405"/>
                        <a:pt x="94" y="392"/>
                      </a:cubicBezTo>
                      <a:cubicBezTo>
                        <a:pt x="86" y="362"/>
                        <a:pt x="82" y="332"/>
                        <a:pt x="72" y="302"/>
                      </a:cubicBezTo>
                      <a:cubicBezTo>
                        <a:pt x="71" y="281"/>
                        <a:pt x="70" y="275"/>
                        <a:pt x="66" y="258"/>
                      </a:cubicBezTo>
                      <a:cubicBezTo>
                        <a:pt x="66" y="251"/>
                        <a:pt x="68" y="219"/>
                        <a:pt x="64" y="208"/>
                      </a:cubicBezTo>
                      <a:cubicBezTo>
                        <a:pt x="70" y="191"/>
                        <a:pt x="66" y="173"/>
                        <a:pt x="72" y="156"/>
                      </a:cubicBezTo>
                      <a:cubicBezTo>
                        <a:pt x="66" y="139"/>
                        <a:pt x="60" y="168"/>
                        <a:pt x="56" y="172"/>
                      </a:cubicBezTo>
                      <a:cubicBezTo>
                        <a:pt x="53" y="175"/>
                        <a:pt x="44" y="180"/>
                        <a:pt x="44" y="180"/>
                      </a:cubicBezTo>
                      <a:cubicBezTo>
                        <a:pt x="35" y="177"/>
                        <a:pt x="28" y="173"/>
                        <a:pt x="24" y="162"/>
                      </a:cubicBezTo>
                      <a:cubicBezTo>
                        <a:pt x="23" y="158"/>
                        <a:pt x="20" y="150"/>
                        <a:pt x="20" y="150"/>
                      </a:cubicBezTo>
                      <a:cubicBezTo>
                        <a:pt x="30" y="148"/>
                        <a:pt x="30" y="143"/>
                        <a:pt x="38" y="138"/>
                      </a:cubicBezTo>
                      <a:cubicBezTo>
                        <a:pt x="35" y="128"/>
                        <a:pt x="31" y="133"/>
                        <a:pt x="24" y="138"/>
                      </a:cubicBezTo>
                      <a:cubicBezTo>
                        <a:pt x="15" y="135"/>
                        <a:pt x="15" y="132"/>
                        <a:pt x="18" y="124"/>
                      </a:cubicBezTo>
                      <a:cubicBezTo>
                        <a:pt x="11" y="114"/>
                        <a:pt x="9" y="101"/>
                        <a:pt x="0" y="92"/>
                      </a:cubicBezTo>
                      <a:lnTo>
                        <a:pt x="76" y="0"/>
                      </a:lnTo>
                      <a:lnTo>
                        <a:pt x="798" y="6"/>
                      </a:lnTo>
                      <a:close/>
                    </a:path>
                  </a:pathLst>
                </a:custGeom>
                <a:solidFill>
                  <a:schemeClr val="folHlink"/>
                </a:soli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ea typeface="黑体" pitchFamily="2" charset="-122"/>
                  </a:endParaRPr>
                </a:p>
              </p:txBody>
            </p:sp>
            <p:sp>
              <p:nvSpPr>
                <p:cNvPr id="79" name="Freeform 48">
                  <a:extLst>
                    <a:ext uri="{FF2B5EF4-FFF2-40B4-BE49-F238E27FC236}">
                      <a16:creationId xmlns:a16="http://schemas.microsoft.com/office/drawing/2014/main" xmlns="" id="{93FC4271-044B-423E-B8ED-3A532E072EDB}"/>
                    </a:ext>
                  </a:extLst>
                </p:cNvPr>
                <p:cNvSpPr>
                  <a:spLocks/>
                </p:cNvSpPr>
                <p:nvPr userDrawn="1"/>
              </p:nvSpPr>
              <p:spPr bwMode="ltGray">
                <a:xfrm>
                  <a:off x="1770" y="671"/>
                  <a:ext cx="45" cy="71"/>
                </a:xfrm>
                <a:custGeom>
                  <a:avLst/>
                  <a:gdLst/>
                  <a:ahLst/>
                  <a:cxnLst>
                    <a:cxn ang="0">
                      <a:pos x="7" y="11"/>
                    </a:cxn>
                    <a:cxn ang="0">
                      <a:pos x="17" y="3"/>
                    </a:cxn>
                    <a:cxn ang="0">
                      <a:pos x="37" y="33"/>
                    </a:cxn>
                    <a:cxn ang="0">
                      <a:pos x="19" y="85"/>
                    </a:cxn>
                    <a:cxn ang="0">
                      <a:pos x="1" y="69"/>
                    </a:cxn>
                    <a:cxn ang="0">
                      <a:pos x="7" y="11"/>
                    </a:cxn>
                  </a:cxnLst>
                  <a:rect l="0" t="0" r="r" b="b"/>
                  <a:pathLst>
                    <a:path w="43" h="85">
                      <a:moveTo>
                        <a:pt x="7" y="11"/>
                      </a:moveTo>
                      <a:cubicBezTo>
                        <a:pt x="4" y="2"/>
                        <a:pt x="9" y="0"/>
                        <a:pt x="17" y="3"/>
                      </a:cubicBezTo>
                      <a:cubicBezTo>
                        <a:pt x="24" y="13"/>
                        <a:pt x="28" y="24"/>
                        <a:pt x="37" y="33"/>
                      </a:cubicBezTo>
                      <a:cubicBezTo>
                        <a:pt x="43" y="52"/>
                        <a:pt x="40" y="78"/>
                        <a:pt x="19" y="85"/>
                      </a:cubicBezTo>
                      <a:cubicBezTo>
                        <a:pt x="6" y="81"/>
                        <a:pt x="5" y="81"/>
                        <a:pt x="1" y="69"/>
                      </a:cubicBezTo>
                      <a:cubicBezTo>
                        <a:pt x="2" y="66"/>
                        <a:pt x="0" y="4"/>
                        <a:pt x="7" y="11"/>
                      </a:cubicBezTo>
                      <a:close/>
                    </a:path>
                  </a:pathLst>
                </a:custGeom>
                <a:solidFill>
                  <a:schemeClr val="folHlink"/>
                </a:soli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ea typeface="黑体" pitchFamily="2" charset="-122"/>
                  </a:endParaRPr>
                </a:p>
              </p:txBody>
            </p:sp>
            <p:sp>
              <p:nvSpPr>
                <p:cNvPr id="80" name="Freeform 49">
                  <a:extLst>
                    <a:ext uri="{FF2B5EF4-FFF2-40B4-BE49-F238E27FC236}">
                      <a16:creationId xmlns:a16="http://schemas.microsoft.com/office/drawing/2014/main" xmlns="" id="{6082022B-1EB9-4FB7-88E4-A8B35C996729}"/>
                    </a:ext>
                  </a:extLst>
                </p:cNvPr>
                <p:cNvSpPr>
                  <a:spLocks/>
                </p:cNvSpPr>
                <p:nvPr userDrawn="1"/>
              </p:nvSpPr>
              <p:spPr bwMode="ltGray">
                <a:xfrm>
                  <a:off x="2394" y="431"/>
                  <a:ext cx="42" cy="59"/>
                </a:xfrm>
                <a:custGeom>
                  <a:avLst/>
                  <a:gdLst/>
                  <a:ahLst/>
                  <a:cxnLst>
                    <a:cxn ang="0">
                      <a:pos x="13" y="28"/>
                    </a:cxn>
                    <a:cxn ang="0">
                      <a:pos x="29" y="2"/>
                    </a:cxn>
                    <a:cxn ang="0">
                      <a:pos x="43" y="4"/>
                    </a:cxn>
                    <a:cxn ang="0">
                      <a:pos x="39" y="26"/>
                    </a:cxn>
                    <a:cxn ang="0">
                      <a:pos x="13" y="74"/>
                    </a:cxn>
                    <a:cxn ang="0">
                      <a:pos x="7" y="60"/>
                    </a:cxn>
                    <a:cxn ang="0">
                      <a:pos x="3" y="36"/>
                    </a:cxn>
                    <a:cxn ang="0">
                      <a:pos x="13" y="28"/>
                    </a:cxn>
                  </a:cxnLst>
                  <a:rect l="0" t="0" r="r" b="b"/>
                  <a:pathLst>
                    <a:path w="44" h="74">
                      <a:moveTo>
                        <a:pt x="13" y="28"/>
                      </a:moveTo>
                      <a:cubicBezTo>
                        <a:pt x="15" y="13"/>
                        <a:pt x="14" y="7"/>
                        <a:pt x="29" y="2"/>
                      </a:cubicBezTo>
                      <a:cubicBezTo>
                        <a:pt x="34" y="3"/>
                        <a:pt x="40" y="0"/>
                        <a:pt x="43" y="4"/>
                      </a:cubicBezTo>
                      <a:cubicBezTo>
                        <a:pt x="44" y="6"/>
                        <a:pt x="41" y="21"/>
                        <a:pt x="39" y="26"/>
                      </a:cubicBezTo>
                      <a:cubicBezTo>
                        <a:pt x="31" y="43"/>
                        <a:pt x="30" y="63"/>
                        <a:pt x="13" y="74"/>
                      </a:cubicBezTo>
                      <a:cubicBezTo>
                        <a:pt x="4" y="71"/>
                        <a:pt x="4" y="68"/>
                        <a:pt x="7" y="60"/>
                      </a:cubicBezTo>
                      <a:cubicBezTo>
                        <a:pt x="5" y="50"/>
                        <a:pt x="0" y="46"/>
                        <a:pt x="3" y="36"/>
                      </a:cubicBezTo>
                      <a:cubicBezTo>
                        <a:pt x="4" y="32"/>
                        <a:pt x="8" y="23"/>
                        <a:pt x="13" y="28"/>
                      </a:cubicBezTo>
                      <a:close/>
                    </a:path>
                  </a:pathLst>
                </a:custGeom>
                <a:solidFill>
                  <a:schemeClr val="folHlink"/>
                </a:soli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ea typeface="黑体" pitchFamily="2" charset="-122"/>
                  </a:endParaRPr>
                </a:p>
              </p:txBody>
            </p:sp>
            <p:sp>
              <p:nvSpPr>
                <p:cNvPr id="81" name="Freeform 50">
                  <a:extLst>
                    <a:ext uri="{FF2B5EF4-FFF2-40B4-BE49-F238E27FC236}">
                      <a16:creationId xmlns:a16="http://schemas.microsoft.com/office/drawing/2014/main" xmlns="" id="{5A0B3EE2-FD99-4381-89CA-AF72A18D1FEB}"/>
                    </a:ext>
                  </a:extLst>
                </p:cNvPr>
                <p:cNvSpPr>
                  <a:spLocks/>
                </p:cNvSpPr>
                <p:nvPr userDrawn="1"/>
              </p:nvSpPr>
              <p:spPr bwMode="ltGray">
                <a:xfrm>
                  <a:off x="2513" y="402"/>
                  <a:ext cx="21" cy="24"/>
                </a:xfrm>
                <a:custGeom>
                  <a:avLst/>
                  <a:gdLst/>
                  <a:ahLst/>
                  <a:cxnLst>
                    <a:cxn ang="0">
                      <a:pos x="7" y="16"/>
                    </a:cxn>
                    <a:cxn ang="0">
                      <a:pos x="5" y="30"/>
                    </a:cxn>
                    <a:cxn ang="0">
                      <a:pos x="7" y="16"/>
                    </a:cxn>
                  </a:cxnLst>
                  <a:rect l="0" t="0" r="r" b="b"/>
                  <a:pathLst>
                    <a:path w="20" h="30">
                      <a:moveTo>
                        <a:pt x="7" y="16"/>
                      </a:moveTo>
                      <a:cubicBezTo>
                        <a:pt x="18" y="0"/>
                        <a:pt x="20" y="20"/>
                        <a:pt x="5" y="30"/>
                      </a:cubicBezTo>
                      <a:cubicBezTo>
                        <a:pt x="0" y="23"/>
                        <a:pt x="1" y="22"/>
                        <a:pt x="7" y="16"/>
                      </a:cubicBezTo>
                      <a:close/>
                    </a:path>
                  </a:pathLst>
                </a:custGeom>
                <a:solidFill>
                  <a:schemeClr val="folHlink"/>
                </a:soli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ea typeface="黑体" pitchFamily="2" charset="-122"/>
                  </a:endParaRPr>
                </a:p>
              </p:txBody>
            </p:sp>
            <p:sp>
              <p:nvSpPr>
                <p:cNvPr id="82" name="Freeform 51">
                  <a:extLst>
                    <a:ext uri="{FF2B5EF4-FFF2-40B4-BE49-F238E27FC236}">
                      <a16:creationId xmlns:a16="http://schemas.microsoft.com/office/drawing/2014/main" xmlns="" id="{AE3A3147-8FEC-4815-B676-D9FF00D325D6}"/>
                    </a:ext>
                  </a:extLst>
                </p:cNvPr>
                <p:cNvSpPr>
                  <a:spLocks/>
                </p:cNvSpPr>
                <p:nvPr userDrawn="1"/>
              </p:nvSpPr>
              <p:spPr bwMode="ltGray">
                <a:xfrm>
                  <a:off x="333" y="169"/>
                  <a:ext cx="1015" cy="866"/>
                </a:xfrm>
                <a:custGeom>
                  <a:avLst/>
                  <a:gdLst/>
                  <a:ahLst/>
                  <a:cxnLst>
                    <a:cxn ang="0">
                      <a:pos x="481" y="464"/>
                    </a:cxn>
                    <a:cxn ang="0">
                      <a:pos x="486" y="451"/>
                    </a:cxn>
                    <a:cxn ang="0">
                      <a:pos x="500" y="413"/>
                    </a:cxn>
                    <a:cxn ang="0">
                      <a:pos x="309" y="287"/>
                    </a:cxn>
                    <a:cxn ang="0">
                      <a:pos x="282" y="346"/>
                    </a:cxn>
                    <a:cxn ang="0">
                      <a:pos x="303" y="556"/>
                    </a:cxn>
                    <a:cxn ang="0">
                      <a:pos x="282" y="494"/>
                    </a:cxn>
                    <a:cxn ang="0">
                      <a:pos x="242" y="439"/>
                    </a:cxn>
                    <a:cxn ang="0">
                      <a:pos x="245" y="413"/>
                    </a:cxn>
                    <a:cxn ang="0">
                      <a:pos x="247" y="394"/>
                    </a:cxn>
                    <a:cxn ang="0">
                      <a:pos x="220" y="375"/>
                    </a:cxn>
                    <a:cxn ang="0">
                      <a:pos x="194" y="346"/>
                    </a:cxn>
                    <a:cxn ang="0">
                      <a:pos x="148" y="354"/>
                    </a:cxn>
                    <a:cxn ang="0">
                      <a:pos x="126" y="365"/>
                    </a:cxn>
                    <a:cxn ang="0">
                      <a:pos x="78" y="365"/>
                    </a:cxn>
                    <a:cxn ang="0">
                      <a:pos x="22" y="312"/>
                    </a:cxn>
                    <a:cxn ang="0">
                      <a:pos x="11" y="295"/>
                    </a:cxn>
                    <a:cxn ang="0">
                      <a:pos x="0" y="264"/>
                    </a:cxn>
                    <a:cxn ang="0">
                      <a:pos x="24" y="213"/>
                    </a:cxn>
                    <a:cxn ang="0">
                      <a:pos x="32" y="181"/>
                    </a:cxn>
                    <a:cxn ang="0">
                      <a:pos x="51" y="143"/>
                    </a:cxn>
                    <a:cxn ang="0">
                      <a:pos x="81" y="116"/>
                    </a:cxn>
                    <a:cxn ang="0">
                      <a:pos x="167" y="67"/>
                    </a:cxn>
                    <a:cxn ang="0">
                      <a:pos x="220" y="30"/>
                    </a:cxn>
                    <a:cxn ang="0">
                      <a:pos x="258" y="6"/>
                    </a:cxn>
                    <a:cxn ang="0">
                      <a:pos x="363" y="2"/>
                    </a:cxn>
                    <a:cxn ang="0">
                      <a:pos x="398" y="0"/>
                    </a:cxn>
                    <a:cxn ang="0">
                      <a:pos x="384" y="34"/>
                    </a:cxn>
                    <a:cxn ang="0">
                      <a:pos x="443" y="84"/>
                    </a:cxn>
                    <a:cxn ang="0">
                      <a:pos x="497" y="74"/>
                    </a:cxn>
                    <a:cxn ang="0">
                      <a:pos x="529" y="82"/>
                    </a:cxn>
                    <a:cxn ang="0">
                      <a:pos x="559" y="97"/>
                    </a:cxn>
                    <a:cxn ang="0">
                      <a:pos x="572" y="188"/>
                    </a:cxn>
                    <a:cxn ang="0">
                      <a:pos x="572" y="240"/>
                    </a:cxn>
                    <a:cxn ang="0">
                      <a:pos x="599" y="283"/>
                    </a:cxn>
                    <a:cxn ang="0">
                      <a:pos x="645" y="300"/>
                    </a:cxn>
                    <a:cxn ang="0">
                      <a:pos x="680" y="295"/>
                    </a:cxn>
                    <a:cxn ang="0">
                      <a:pos x="664" y="340"/>
                    </a:cxn>
                    <a:cxn ang="0">
                      <a:pos x="599" y="407"/>
                    </a:cxn>
                    <a:cxn ang="0">
                      <a:pos x="548" y="485"/>
                    </a:cxn>
                    <a:cxn ang="0">
                      <a:pos x="556" y="508"/>
                    </a:cxn>
                    <a:cxn ang="0">
                      <a:pos x="435" y="556"/>
                    </a:cxn>
                  </a:cxnLst>
                  <a:rect l="0" t="0" r="r" b="b"/>
                  <a:pathLst>
                    <a:path w="682" h="557">
                      <a:moveTo>
                        <a:pt x="435" y="556"/>
                      </a:moveTo>
                      <a:lnTo>
                        <a:pt x="481" y="464"/>
                      </a:lnTo>
                      <a:lnTo>
                        <a:pt x="473" y="449"/>
                      </a:lnTo>
                      <a:lnTo>
                        <a:pt x="486" y="451"/>
                      </a:lnTo>
                      <a:lnTo>
                        <a:pt x="495" y="441"/>
                      </a:lnTo>
                      <a:lnTo>
                        <a:pt x="500" y="413"/>
                      </a:lnTo>
                      <a:lnTo>
                        <a:pt x="500" y="371"/>
                      </a:lnTo>
                      <a:lnTo>
                        <a:pt x="309" y="287"/>
                      </a:lnTo>
                      <a:lnTo>
                        <a:pt x="296" y="308"/>
                      </a:lnTo>
                      <a:lnTo>
                        <a:pt x="282" y="346"/>
                      </a:lnTo>
                      <a:lnTo>
                        <a:pt x="396" y="557"/>
                      </a:lnTo>
                      <a:lnTo>
                        <a:pt x="303" y="556"/>
                      </a:lnTo>
                      <a:lnTo>
                        <a:pt x="304" y="536"/>
                      </a:lnTo>
                      <a:cubicBezTo>
                        <a:pt x="284" y="520"/>
                        <a:pt x="296" y="510"/>
                        <a:pt x="282" y="494"/>
                      </a:cubicBezTo>
                      <a:cubicBezTo>
                        <a:pt x="276" y="475"/>
                        <a:pt x="267" y="468"/>
                        <a:pt x="253" y="451"/>
                      </a:cubicBezTo>
                      <a:cubicBezTo>
                        <a:pt x="249" y="447"/>
                        <a:pt x="245" y="443"/>
                        <a:pt x="242" y="439"/>
                      </a:cubicBezTo>
                      <a:lnTo>
                        <a:pt x="237" y="432"/>
                      </a:lnTo>
                      <a:cubicBezTo>
                        <a:pt x="237" y="432"/>
                        <a:pt x="245" y="413"/>
                        <a:pt x="245" y="413"/>
                      </a:cubicBezTo>
                      <a:cubicBezTo>
                        <a:pt x="247" y="409"/>
                        <a:pt x="250" y="401"/>
                        <a:pt x="250" y="401"/>
                      </a:cubicBezTo>
                      <a:cubicBezTo>
                        <a:pt x="249" y="399"/>
                        <a:pt x="247" y="397"/>
                        <a:pt x="247" y="394"/>
                      </a:cubicBezTo>
                      <a:cubicBezTo>
                        <a:pt x="248" y="390"/>
                        <a:pt x="253" y="382"/>
                        <a:pt x="253" y="382"/>
                      </a:cubicBezTo>
                      <a:cubicBezTo>
                        <a:pt x="243" y="370"/>
                        <a:pt x="237" y="371"/>
                        <a:pt x="220" y="375"/>
                      </a:cubicBezTo>
                      <a:cubicBezTo>
                        <a:pt x="217" y="371"/>
                        <a:pt x="210" y="369"/>
                        <a:pt x="207" y="365"/>
                      </a:cubicBezTo>
                      <a:cubicBezTo>
                        <a:pt x="185" y="337"/>
                        <a:pt x="216" y="363"/>
                        <a:pt x="194" y="346"/>
                      </a:cubicBezTo>
                      <a:cubicBezTo>
                        <a:pt x="167" y="349"/>
                        <a:pt x="179" y="346"/>
                        <a:pt x="156" y="352"/>
                      </a:cubicBezTo>
                      <a:cubicBezTo>
                        <a:pt x="153" y="353"/>
                        <a:pt x="148" y="354"/>
                        <a:pt x="148" y="354"/>
                      </a:cubicBezTo>
                      <a:cubicBezTo>
                        <a:pt x="146" y="356"/>
                        <a:pt x="145" y="359"/>
                        <a:pt x="142" y="361"/>
                      </a:cubicBezTo>
                      <a:cubicBezTo>
                        <a:pt x="138" y="363"/>
                        <a:pt x="126" y="365"/>
                        <a:pt x="126" y="365"/>
                      </a:cubicBezTo>
                      <a:cubicBezTo>
                        <a:pt x="105" y="354"/>
                        <a:pt x="116" y="355"/>
                        <a:pt x="94" y="361"/>
                      </a:cubicBezTo>
                      <a:cubicBezTo>
                        <a:pt x="89" y="362"/>
                        <a:pt x="78" y="365"/>
                        <a:pt x="78" y="365"/>
                      </a:cubicBezTo>
                      <a:cubicBezTo>
                        <a:pt x="62" y="383"/>
                        <a:pt x="46" y="346"/>
                        <a:pt x="35" y="337"/>
                      </a:cubicBezTo>
                      <a:cubicBezTo>
                        <a:pt x="32" y="330"/>
                        <a:pt x="24" y="320"/>
                        <a:pt x="22" y="312"/>
                      </a:cubicBezTo>
                      <a:cubicBezTo>
                        <a:pt x="20" y="308"/>
                        <a:pt x="22" y="303"/>
                        <a:pt x="19" y="300"/>
                      </a:cubicBezTo>
                      <a:cubicBezTo>
                        <a:pt x="17" y="297"/>
                        <a:pt x="13" y="297"/>
                        <a:pt x="11" y="295"/>
                      </a:cubicBezTo>
                      <a:cubicBezTo>
                        <a:pt x="3" y="277"/>
                        <a:pt x="15" y="306"/>
                        <a:pt x="5" y="276"/>
                      </a:cubicBezTo>
                      <a:cubicBezTo>
                        <a:pt x="4" y="272"/>
                        <a:pt x="0" y="264"/>
                        <a:pt x="0" y="264"/>
                      </a:cubicBezTo>
                      <a:cubicBezTo>
                        <a:pt x="3" y="253"/>
                        <a:pt x="2" y="248"/>
                        <a:pt x="13" y="243"/>
                      </a:cubicBezTo>
                      <a:cubicBezTo>
                        <a:pt x="20" y="221"/>
                        <a:pt x="17" y="231"/>
                        <a:pt x="24" y="213"/>
                      </a:cubicBezTo>
                      <a:cubicBezTo>
                        <a:pt x="26" y="209"/>
                        <a:pt x="30" y="200"/>
                        <a:pt x="30" y="200"/>
                      </a:cubicBezTo>
                      <a:cubicBezTo>
                        <a:pt x="26" y="192"/>
                        <a:pt x="24" y="191"/>
                        <a:pt x="32" y="181"/>
                      </a:cubicBezTo>
                      <a:cubicBezTo>
                        <a:pt x="36" y="177"/>
                        <a:pt x="43" y="169"/>
                        <a:pt x="43" y="169"/>
                      </a:cubicBezTo>
                      <a:cubicBezTo>
                        <a:pt x="37" y="155"/>
                        <a:pt x="36" y="153"/>
                        <a:pt x="51" y="143"/>
                      </a:cubicBezTo>
                      <a:cubicBezTo>
                        <a:pt x="56" y="140"/>
                        <a:pt x="67" y="135"/>
                        <a:pt x="67" y="135"/>
                      </a:cubicBezTo>
                      <a:cubicBezTo>
                        <a:pt x="73" y="129"/>
                        <a:pt x="75" y="122"/>
                        <a:pt x="81" y="116"/>
                      </a:cubicBezTo>
                      <a:cubicBezTo>
                        <a:pt x="89" y="107"/>
                        <a:pt x="102" y="105"/>
                        <a:pt x="113" y="99"/>
                      </a:cubicBezTo>
                      <a:cubicBezTo>
                        <a:pt x="125" y="85"/>
                        <a:pt x="149" y="76"/>
                        <a:pt x="167" y="67"/>
                      </a:cubicBezTo>
                      <a:cubicBezTo>
                        <a:pt x="174" y="59"/>
                        <a:pt x="175" y="50"/>
                        <a:pt x="188" y="46"/>
                      </a:cubicBezTo>
                      <a:cubicBezTo>
                        <a:pt x="198" y="39"/>
                        <a:pt x="208" y="36"/>
                        <a:pt x="220" y="30"/>
                      </a:cubicBezTo>
                      <a:cubicBezTo>
                        <a:pt x="223" y="28"/>
                        <a:pt x="228" y="25"/>
                        <a:pt x="228" y="25"/>
                      </a:cubicBezTo>
                      <a:cubicBezTo>
                        <a:pt x="237" y="16"/>
                        <a:pt x="245" y="10"/>
                        <a:pt x="258" y="6"/>
                      </a:cubicBezTo>
                      <a:cubicBezTo>
                        <a:pt x="269" y="31"/>
                        <a:pt x="301" y="6"/>
                        <a:pt x="320" y="4"/>
                      </a:cubicBezTo>
                      <a:cubicBezTo>
                        <a:pt x="334" y="3"/>
                        <a:pt x="349" y="3"/>
                        <a:pt x="363" y="2"/>
                      </a:cubicBezTo>
                      <a:cubicBezTo>
                        <a:pt x="369" y="3"/>
                        <a:pt x="376" y="5"/>
                        <a:pt x="382" y="4"/>
                      </a:cubicBezTo>
                      <a:cubicBezTo>
                        <a:pt x="387" y="4"/>
                        <a:pt x="398" y="0"/>
                        <a:pt x="398" y="0"/>
                      </a:cubicBezTo>
                      <a:cubicBezTo>
                        <a:pt x="415" y="8"/>
                        <a:pt x="406" y="16"/>
                        <a:pt x="400" y="30"/>
                      </a:cubicBezTo>
                      <a:cubicBezTo>
                        <a:pt x="398" y="34"/>
                        <a:pt x="384" y="34"/>
                        <a:pt x="384" y="34"/>
                      </a:cubicBezTo>
                      <a:cubicBezTo>
                        <a:pt x="379" y="47"/>
                        <a:pt x="398" y="51"/>
                        <a:pt x="411" y="55"/>
                      </a:cubicBezTo>
                      <a:cubicBezTo>
                        <a:pt x="419" y="72"/>
                        <a:pt x="421" y="79"/>
                        <a:pt x="443" y="84"/>
                      </a:cubicBezTo>
                      <a:cubicBezTo>
                        <a:pt x="461" y="71"/>
                        <a:pt x="435" y="65"/>
                        <a:pt x="468" y="57"/>
                      </a:cubicBezTo>
                      <a:cubicBezTo>
                        <a:pt x="482" y="61"/>
                        <a:pt x="485" y="70"/>
                        <a:pt x="497" y="74"/>
                      </a:cubicBezTo>
                      <a:cubicBezTo>
                        <a:pt x="505" y="76"/>
                        <a:pt x="513" y="78"/>
                        <a:pt x="521" y="80"/>
                      </a:cubicBezTo>
                      <a:cubicBezTo>
                        <a:pt x="524" y="81"/>
                        <a:pt x="529" y="82"/>
                        <a:pt x="529" y="82"/>
                      </a:cubicBezTo>
                      <a:cubicBezTo>
                        <a:pt x="547" y="78"/>
                        <a:pt x="547" y="76"/>
                        <a:pt x="562" y="84"/>
                      </a:cubicBezTo>
                      <a:cubicBezTo>
                        <a:pt x="566" y="95"/>
                        <a:pt x="565" y="86"/>
                        <a:pt x="559" y="97"/>
                      </a:cubicBezTo>
                      <a:cubicBezTo>
                        <a:pt x="557" y="101"/>
                        <a:pt x="554" y="110"/>
                        <a:pt x="554" y="110"/>
                      </a:cubicBezTo>
                      <a:cubicBezTo>
                        <a:pt x="556" y="132"/>
                        <a:pt x="556" y="168"/>
                        <a:pt x="572" y="188"/>
                      </a:cubicBezTo>
                      <a:cubicBezTo>
                        <a:pt x="568" y="198"/>
                        <a:pt x="564" y="208"/>
                        <a:pt x="562" y="219"/>
                      </a:cubicBezTo>
                      <a:cubicBezTo>
                        <a:pt x="564" y="227"/>
                        <a:pt x="569" y="233"/>
                        <a:pt x="572" y="240"/>
                      </a:cubicBezTo>
                      <a:cubicBezTo>
                        <a:pt x="573" y="247"/>
                        <a:pt x="572" y="254"/>
                        <a:pt x="575" y="259"/>
                      </a:cubicBezTo>
                      <a:cubicBezTo>
                        <a:pt x="577" y="263"/>
                        <a:pt x="595" y="272"/>
                        <a:pt x="599" y="283"/>
                      </a:cubicBezTo>
                      <a:cubicBezTo>
                        <a:pt x="594" y="295"/>
                        <a:pt x="603" y="306"/>
                        <a:pt x="618" y="310"/>
                      </a:cubicBezTo>
                      <a:cubicBezTo>
                        <a:pt x="630" y="307"/>
                        <a:pt x="638" y="308"/>
                        <a:pt x="645" y="300"/>
                      </a:cubicBezTo>
                      <a:cubicBezTo>
                        <a:pt x="660" y="302"/>
                        <a:pt x="663" y="303"/>
                        <a:pt x="672" y="293"/>
                      </a:cubicBezTo>
                      <a:cubicBezTo>
                        <a:pt x="675" y="294"/>
                        <a:pt x="679" y="293"/>
                        <a:pt x="680" y="295"/>
                      </a:cubicBezTo>
                      <a:cubicBezTo>
                        <a:pt x="682" y="301"/>
                        <a:pt x="674" y="321"/>
                        <a:pt x="672" y="327"/>
                      </a:cubicBezTo>
                      <a:cubicBezTo>
                        <a:pt x="668" y="340"/>
                        <a:pt x="671" y="326"/>
                        <a:pt x="664" y="340"/>
                      </a:cubicBezTo>
                      <a:cubicBezTo>
                        <a:pt x="652" y="360"/>
                        <a:pt x="646" y="381"/>
                        <a:pt x="621" y="394"/>
                      </a:cubicBezTo>
                      <a:cubicBezTo>
                        <a:pt x="614" y="402"/>
                        <a:pt x="609" y="402"/>
                        <a:pt x="599" y="407"/>
                      </a:cubicBezTo>
                      <a:cubicBezTo>
                        <a:pt x="590" y="418"/>
                        <a:pt x="579" y="429"/>
                        <a:pt x="567" y="439"/>
                      </a:cubicBezTo>
                      <a:cubicBezTo>
                        <a:pt x="560" y="454"/>
                        <a:pt x="555" y="470"/>
                        <a:pt x="548" y="485"/>
                      </a:cubicBezTo>
                      <a:cubicBezTo>
                        <a:pt x="549" y="489"/>
                        <a:pt x="550" y="492"/>
                        <a:pt x="551" y="496"/>
                      </a:cubicBezTo>
                      <a:cubicBezTo>
                        <a:pt x="552" y="500"/>
                        <a:pt x="556" y="508"/>
                        <a:pt x="556" y="508"/>
                      </a:cubicBezTo>
                      <a:cubicBezTo>
                        <a:pt x="559" y="524"/>
                        <a:pt x="562" y="546"/>
                        <a:pt x="576" y="557"/>
                      </a:cubicBezTo>
                      <a:lnTo>
                        <a:pt x="435" y="556"/>
                      </a:lnTo>
                      <a:close/>
                    </a:path>
                  </a:pathLst>
                </a:custGeom>
                <a:solidFill>
                  <a:schemeClr val="folHlink"/>
                </a:soli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ea typeface="黑体" pitchFamily="2" charset="-122"/>
                  </a:endParaRPr>
                </a:p>
              </p:txBody>
            </p:sp>
            <p:sp>
              <p:nvSpPr>
                <p:cNvPr id="83" name="Freeform 52">
                  <a:extLst>
                    <a:ext uri="{FF2B5EF4-FFF2-40B4-BE49-F238E27FC236}">
                      <a16:creationId xmlns:a16="http://schemas.microsoft.com/office/drawing/2014/main" xmlns="" id="{10446ECC-0736-4C57-AEBB-DDEE5CF28813}"/>
                    </a:ext>
                  </a:extLst>
                </p:cNvPr>
                <p:cNvSpPr>
                  <a:spLocks/>
                </p:cNvSpPr>
                <p:nvPr userDrawn="1"/>
              </p:nvSpPr>
              <p:spPr bwMode="ltGray">
                <a:xfrm>
                  <a:off x="727" y="495"/>
                  <a:ext cx="382" cy="540"/>
                </a:xfrm>
                <a:custGeom>
                  <a:avLst/>
                  <a:gdLst/>
                  <a:ahLst/>
                  <a:cxnLst>
                    <a:cxn ang="0">
                      <a:pos x="243" y="347"/>
                    </a:cxn>
                    <a:cxn ang="0">
                      <a:pos x="233" y="301"/>
                    </a:cxn>
                    <a:cxn ang="0">
                      <a:pos x="217" y="288"/>
                    </a:cxn>
                    <a:cxn ang="0">
                      <a:pos x="215" y="269"/>
                    </a:cxn>
                    <a:cxn ang="0">
                      <a:pos x="209" y="254"/>
                    </a:cxn>
                    <a:cxn ang="0">
                      <a:pos x="209" y="229"/>
                    </a:cxn>
                    <a:cxn ang="0">
                      <a:pos x="207" y="214"/>
                    </a:cxn>
                    <a:cxn ang="0">
                      <a:pos x="228" y="202"/>
                    </a:cxn>
                    <a:cxn ang="0">
                      <a:pos x="257" y="197"/>
                    </a:cxn>
                    <a:cxn ang="0">
                      <a:pos x="257" y="136"/>
                    </a:cxn>
                    <a:cxn ang="0">
                      <a:pos x="54" y="96"/>
                    </a:cxn>
                    <a:cxn ang="0">
                      <a:pos x="32" y="98"/>
                    </a:cxn>
                    <a:cxn ang="0">
                      <a:pos x="16" y="102"/>
                    </a:cxn>
                    <a:cxn ang="0">
                      <a:pos x="0" y="149"/>
                    </a:cxn>
                    <a:cxn ang="0">
                      <a:pos x="93" y="346"/>
                    </a:cxn>
                    <a:cxn ang="0">
                      <a:pos x="243" y="347"/>
                    </a:cxn>
                  </a:cxnLst>
                  <a:rect l="0" t="0" r="r" b="b"/>
                  <a:pathLst>
                    <a:path w="257" h="347">
                      <a:moveTo>
                        <a:pt x="243" y="347"/>
                      </a:moveTo>
                      <a:lnTo>
                        <a:pt x="233" y="301"/>
                      </a:lnTo>
                      <a:lnTo>
                        <a:pt x="217" y="288"/>
                      </a:lnTo>
                      <a:lnTo>
                        <a:pt x="215" y="269"/>
                      </a:lnTo>
                      <a:lnTo>
                        <a:pt x="209" y="254"/>
                      </a:lnTo>
                      <a:lnTo>
                        <a:pt x="209" y="229"/>
                      </a:lnTo>
                      <a:lnTo>
                        <a:pt x="207" y="214"/>
                      </a:lnTo>
                      <a:lnTo>
                        <a:pt x="228" y="202"/>
                      </a:lnTo>
                      <a:lnTo>
                        <a:pt x="257" y="197"/>
                      </a:lnTo>
                      <a:lnTo>
                        <a:pt x="257" y="136"/>
                      </a:lnTo>
                      <a:cubicBezTo>
                        <a:pt x="209" y="119"/>
                        <a:pt x="13" y="0"/>
                        <a:pt x="54" y="96"/>
                      </a:cubicBezTo>
                      <a:cubicBezTo>
                        <a:pt x="36" y="106"/>
                        <a:pt x="57" y="97"/>
                        <a:pt x="32" y="98"/>
                      </a:cubicBezTo>
                      <a:cubicBezTo>
                        <a:pt x="27" y="99"/>
                        <a:pt x="16" y="102"/>
                        <a:pt x="16" y="102"/>
                      </a:cubicBezTo>
                      <a:lnTo>
                        <a:pt x="0" y="149"/>
                      </a:lnTo>
                      <a:lnTo>
                        <a:pt x="93" y="346"/>
                      </a:lnTo>
                      <a:lnTo>
                        <a:pt x="243" y="347"/>
                      </a:lnTo>
                      <a:close/>
                    </a:path>
                  </a:pathLst>
                </a:custGeom>
                <a:solidFill>
                  <a:schemeClr val="folHlink"/>
                </a:soli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ea typeface="黑体" pitchFamily="2" charset="-122"/>
                  </a:endParaRPr>
                </a:p>
              </p:txBody>
            </p:sp>
            <p:sp>
              <p:nvSpPr>
                <p:cNvPr id="84" name="Freeform 53">
                  <a:extLst>
                    <a:ext uri="{FF2B5EF4-FFF2-40B4-BE49-F238E27FC236}">
                      <a16:creationId xmlns:a16="http://schemas.microsoft.com/office/drawing/2014/main" xmlns="" id="{AA1F5728-FDF9-4DD5-A844-999FE99D990A}"/>
                    </a:ext>
                  </a:extLst>
                </p:cNvPr>
                <p:cNvSpPr>
                  <a:spLocks/>
                </p:cNvSpPr>
                <p:nvPr userDrawn="1"/>
              </p:nvSpPr>
              <p:spPr bwMode="ltGray">
                <a:xfrm>
                  <a:off x="1400" y="896"/>
                  <a:ext cx="16" cy="29"/>
                </a:xfrm>
                <a:custGeom>
                  <a:avLst/>
                  <a:gdLst/>
                  <a:ahLst/>
                  <a:cxnLst>
                    <a:cxn ang="0">
                      <a:pos x="7" y="25"/>
                    </a:cxn>
                    <a:cxn ang="0">
                      <a:pos x="19" y="21"/>
                    </a:cxn>
                    <a:cxn ang="0">
                      <a:pos x="7" y="25"/>
                    </a:cxn>
                  </a:cxnLst>
                  <a:rect l="0" t="0" r="r" b="b"/>
                  <a:pathLst>
                    <a:path w="19" h="37">
                      <a:moveTo>
                        <a:pt x="7" y="25"/>
                      </a:moveTo>
                      <a:cubicBezTo>
                        <a:pt x="0" y="4"/>
                        <a:pt x="12" y="0"/>
                        <a:pt x="19" y="21"/>
                      </a:cubicBezTo>
                      <a:cubicBezTo>
                        <a:pt x="14" y="37"/>
                        <a:pt x="18" y="36"/>
                        <a:pt x="7" y="25"/>
                      </a:cubicBezTo>
                      <a:close/>
                    </a:path>
                  </a:pathLst>
                </a:custGeom>
                <a:solidFill>
                  <a:schemeClr val="folHlink"/>
                </a:soli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ea typeface="黑体" pitchFamily="2" charset="-122"/>
                  </a:endParaRPr>
                </a:p>
              </p:txBody>
            </p:sp>
            <p:sp>
              <p:nvSpPr>
                <p:cNvPr id="85" name="Freeform 54">
                  <a:extLst>
                    <a:ext uri="{FF2B5EF4-FFF2-40B4-BE49-F238E27FC236}">
                      <a16:creationId xmlns:a16="http://schemas.microsoft.com/office/drawing/2014/main" xmlns="" id="{71E6446C-4928-4AF9-B773-39A533043E78}"/>
                    </a:ext>
                  </a:extLst>
                </p:cNvPr>
                <p:cNvSpPr>
                  <a:spLocks/>
                </p:cNvSpPr>
                <p:nvPr userDrawn="1"/>
              </p:nvSpPr>
              <p:spPr bwMode="ltGray">
                <a:xfrm>
                  <a:off x="1379" y="617"/>
                  <a:ext cx="21" cy="17"/>
                </a:xfrm>
                <a:custGeom>
                  <a:avLst/>
                  <a:gdLst/>
                  <a:ahLst/>
                  <a:cxnLst>
                    <a:cxn ang="0">
                      <a:pos x="12" y="12"/>
                    </a:cxn>
                    <a:cxn ang="0">
                      <a:pos x="16" y="0"/>
                    </a:cxn>
                    <a:cxn ang="0">
                      <a:pos x="20" y="12"/>
                    </a:cxn>
                    <a:cxn ang="0">
                      <a:pos x="8" y="20"/>
                    </a:cxn>
                    <a:cxn ang="0">
                      <a:pos x="12" y="12"/>
                    </a:cxn>
                  </a:cxnLst>
                  <a:rect l="0" t="0" r="r" b="b"/>
                  <a:pathLst>
                    <a:path w="22" h="20">
                      <a:moveTo>
                        <a:pt x="12" y="12"/>
                      </a:moveTo>
                      <a:cubicBezTo>
                        <a:pt x="13" y="8"/>
                        <a:pt x="12" y="0"/>
                        <a:pt x="16" y="0"/>
                      </a:cubicBezTo>
                      <a:cubicBezTo>
                        <a:pt x="20" y="0"/>
                        <a:pt x="22" y="8"/>
                        <a:pt x="20" y="12"/>
                      </a:cubicBezTo>
                      <a:cubicBezTo>
                        <a:pt x="18" y="16"/>
                        <a:pt x="12" y="17"/>
                        <a:pt x="8" y="20"/>
                      </a:cubicBezTo>
                      <a:cubicBezTo>
                        <a:pt x="3" y="5"/>
                        <a:pt x="0" y="6"/>
                        <a:pt x="12" y="12"/>
                      </a:cubicBezTo>
                      <a:close/>
                    </a:path>
                  </a:pathLst>
                </a:custGeom>
                <a:solidFill>
                  <a:schemeClr val="folHlink"/>
                </a:soli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ea typeface="黑体" pitchFamily="2" charset="-122"/>
                  </a:endParaRPr>
                </a:p>
              </p:txBody>
            </p:sp>
            <p:sp>
              <p:nvSpPr>
                <p:cNvPr id="86" name="Freeform 55">
                  <a:extLst>
                    <a:ext uri="{FF2B5EF4-FFF2-40B4-BE49-F238E27FC236}">
                      <a16:creationId xmlns:a16="http://schemas.microsoft.com/office/drawing/2014/main" xmlns="" id="{5BF22457-4B00-4100-8F56-F1FFF4ED8048}"/>
                    </a:ext>
                  </a:extLst>
                </p:cNvPr>
                <p:cNvSpPr>
                  <a:spLocks/>
                </p:cNvSpPr>
                <p:nvPr userDrawn="1"/>
              </p:nvSpPr>
              <p:spPr bwMode="ltGray">
                <a:xfrm>
                  <a:off x="453" y="275"/>
                  <a:ext cx="58" cy="24"/>
                </a:xfrm>
                <a:custGeom>
                  <a:avLst/>
                  <a:gdLst/>
                  <a:ahLst/>
                  <a:cxnLst>
                    <a:cxn ang="0">
                      <a:pos x="24" y="18"/>
                    </a:cxn>
                    <a:cxn ang="0">
                      <a:pos x="32" y="6"/>
                    </a:cxn>
                    <a:cxn ang="0">
                      <a:pos x="36" y="30"/>
                    </a:cxn>
                    <a:cxn ang="0">
                      <a:pos x="24" y="18"/>
                    </a:cxn>
                  </a:cxnLst>
                  <a:rect l="0" t="0" r="r" b="b"/>
                  <a:pathLst>
                    <a:path w="57" h="30">
                      <a:moveTo>
                        <a:pt x="24" y="18"/>
                      </a:moveTo>
                      <a:cubicBezTo>
                        <a:pt x="0" y="10"/>
                        <a:pt x="9" y="0"/>
                        <a:pt x="32" y="6"/>
                      </a:cubicBezTo>
                      <a:cubicBezTo>
                        <a:pt x="46" y="15"/>
                        <a:pt x="57" y="23"/>
                        <a:pt x="36" y="30"/>
                      </a:cubicBezTo>
                      <a:cubicBezTo>
                        <a:pt x="21" y="25"/>
                        <a:pt x="24" y="30"/>
                        <a:pt x="24" y="18"/>
                      </a:cubicBezTo>
                      <a:close/>
                    </a:path>
                  </a:pathLst>
                </a:custGeom>
                <a:solidFill>
                  <a:schemeClr val="folHlink"/>
                </a:soli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ea typeface="黑体" pitchFamily="2" charset="-122"/>
                  </a:endParaRPr>
                </a:p>
              </p:txBody>
            </p:sp>
            <p:sp>
              <p:nvSpPr>
                <p:cNvPr id="87" name="Freeform 56">
                  <a:extLst>
                    <a:ext uri="{FF2B5EF4-FFF2-40B4-BE49-F238E27FC236}">
                      <a16:creationId xmlns:a16="http://schemas.microsoft.com/office/drawing/2014/main" xmlns="" id="{CAF56AA1-CC30-4E48-8899-681A56C25B32}"/>
                    </a:ext>
                  </a:extLst>
                </p:cNvPr>
                <p:cNvSpPr>
                  <a:spLocks/>
                </p:cNvSpPr>
                <p:nvPr userDrawn="1"/>
              </p:nvSpPr>
              <p:spPr bwMode="ltGray">
                <a:xfrm>
                  <a:off x="1161" y="50"/>
                  <a:ext cx="691" cy="569"/>
                </a:xfrm>
                <a:custGeom>
                  <a:avLst/>
                  <a:gdLst/>
                  <a:ahLst/>
                  <a:cxnLst>
                    <a:cxn ang="0">
                      <a:pos x="473" y="464"/>
                    </a:cxn>
                    <a:cxn ang="0">
                      <a:pos x="393" y="452"/>
                    </a:cxn>
                    <a:cxn ang="0">
                      <a:pos x="325" y="412"/>
                    </a:cxn>
                    <a:cxn ang="0">
                      <a:pos x="265" y="400"/>
                    </a:cxn>
                    <a:cxn ang="0">
                      <a:pos x="237" y="416"/>
                    </a:cxn>
                    <a:cxn ang="0">
                      <a:pos x="261" y="428"/>
                    </a:cxn>
                    <a:cxn ang="0">
                      <a:pos x="293" y="468"/>
                    </a:cxn>
                    <a:cxn ang="0">
                      <a:pos x="321" y="476"/>
                    </a:cxn>
                    <a:cxn ang="0">
                      <a:pos x="333" y="536"/>
                    </a:cxn>
                    <a:cxn ang="0">
                      <a:pos x="313" y="552"/>
                    </a:cxn>
                    <a:cxn ang="0">
                      <a:pos x="261" y="616"/>
                    </a:cxn>
                    <a:cxn ang="0">
                      <a:pos x="225" y="628"/>
                    </a:cxn>
                    <a:cxn ang="0">
                      <a:pos x="97" y="696"/>
                    </a:cxn>
                    <a:cxn ang="0">
                      <a:pos x="77" y="616"/>
                    </a:cxn>
                    <a:cxn ang="0">
                      <a:pos x="45" y="524"/>
                    </a:cxn>
                    <a:cxn ang="0">
                      <a:pos x="33" y="448"/>
                    </a:cxn>
                    <a:cxn ang="0">
                      <a:pos x="53" y="344"/>
                    </a:cxn>
                    <a:cxn ang="0">
                      <a:pos x="17" y="392"/>
                    </a:cxn>
                    <a:cxn ang="0">
                      <a:pos x="81" y="280"/>
                    </a:cxn>
                    <a:cxn ang="0">
                      <a:pos x="113" y="204"/>
                    </a:cxn>
                    <a:cxn ang="0">
                      <a:pos x="37" y="204"/>
                    </a:cxn>
                    <a:cxn ang="0">
                      <a:pos x="1" y="196"/>
                    </a:cxn>
                    <a:cxn ang="0">
                      <a:pos x="25" y="140"/>
                    </a:cxn>
                    <a:cxn ang="0">
                      <a:pos x="97" y="112"/>
                    </a:cxn>
                    <a:cxn ang="0">
                      <a:pos x="221" y="124"/>
                    </a:cxn>
                    <a:cxn ang="0">
                      <a:pos x="229" y="64"/>
                    </a:cxn>
                    <a:cxn ang="0">
                      <a:pos x="261" y="0"/>
                    </a:cxn>
                    <a:cxn ang="0">
                      <a:pos x="357" y="44"/>
                    </a:cxn>
                    <a:cxn ang="0">
                      <a:pos x="329" y="88"/>
                    </a:cxn>
                    <a:cxn ang="0">
                      <a:pos x="301" y="176"/>
                    </a:cxn>
                    <a:cxn ang="0">
                      <a:pos x="361" y="192"/>
                    </a:cxn>
                    <a:cxn ang="0">
                      <a:pos x="373" y="136"/>
                    </a:cxn>
                    <a:cxn ang="0">
                      <a:pos x="417" y="92"/>
                    </a:cxn>
                    <a:cxn ang="0">
                      <a:pos x="497" y="88"/>
                    </a:cxn>
                    <a:cxn ang="0">
                      <a:pos x="529" y="52"/>
                    </a:cxn>
                    <a:cxn ang="0">
                      <a:pos x="541" y="460"/>
                    </a:cxn>
                  </a:cxnLst>
                  <a:rect l="0" t="0" r="r" b="b"/>
                  <a:pathLst>
                    <a:path w="693" h="696">
                      <a:moveTo>
                        <a:pt x="541" y="460"/>
                      </a:moveTo>
                      <a:lnTo>
                        <a:pt x="473" y="464"/>
                      </a:lnTo>
                      <a:lnTo>
                        <a:pt x="441" y="452"/>
                      </a:lnTo>
                      <a:lnTo>
                        <a:pt x="393" y="452"/>
                      </a:lnTo>
                      <a:cubicBezTo>
                        <a:pt x="365" y="448"/>
                        <a:pt x="360" y="444"/>
                        <a:pt x="337" y="436"/>
                      </a:cubicBezTo>
                      <a:cubicBezTo>
                        <a:pt x="336" y="432"/>
                        <a:pt x="330" y="413"/>
                        <a:pt x="325" y="412"/>
                      </a:cubicBezTo>
                      <a:cubicBezTo>
                        <a:pt x="317" y="411"/>
                        <a:pt x="301" y="420"/>
                        <a:pt x="301" y="420"/>
                      </a:cubicBezTo>
                      <a:cubicBezTo>
                        <a:pt x="289" y="412"/>
                        <a:pt x="277" y="408"/>
                        <a:pt x="265" y="400"/>
                      </a:cubicBezTo>
                      <a:cubicBezTo>
                        <a:pt x="252" y="380"/>
                        <a:pt x="256" y="356"/>
                        <a:pt x="233" y="348"/>
                      </a:cubicBezTo>
                      <a:cubicBezTo>
                        <a:pt x="217" y="372"/>
                        <a:pt x="221" y="392"/>
                        <a:pt x="237" y="416"/>
                      </a:cubicBezTo>
                      <a:cubicBezTo>
                        <a:pt x="234" y="428"/>
                        <a:pt x="228" y="445"/>
                        <a:pt x="237" y="444"/>
                      </a:cubicBezTo>
                      <a:cubicBezTo>
                        <a:pt x="247" y="443"/>
                        <a:pt x="261" y="428"/>
                        <a:pt x="261" y="428"/>
                      </a:cubicBezTo>
                      <a:cubicBezTo>
                        <a:pt x="258" y="450"/>
                        <a:pt x="243" y="475"/>
                        <a:pt x="269" y="484"/>
                      </a:cubicBezTo>
                      <a:cubicBezTo>
                        <a:pt x="277" y="479"/>
                        <a:pt x="288" y="476"/>
                        <a:pt x="293" y="468"/>
                      </a:cubicBezTo>
                      <a:cubicBezTo>
                        <a:pt x="302" y="454"/>
                        <a:pt x="303" y="446"/>
                        <a:pt x="317" y="436"/>
                      </a:cubicBezTo>
                      <a:cubicBezTo>
                        <a:pt x="315" y="448"/>
                        <a:pt x="306" y="467"/>
                        <a:pt x="321" y="476"/>
                      </a:cubicBezTo>
                      <a:cubicBezTo>
                        <a:pt x="328" y="480"/>
                        <a:pt x="345" y="484"/>
                        <a:pt x="345" y="484"/>
                      </a:cubicBezTo>
                      <a:cubicBezTo>
                        <a:pt x="382" y="472"/>
                        <a:pt x="347" y="527"/>
                        <a:pt x="333" y="536"/>
                      </a:cubicBezTo>
                      <a:cubicBezTo>
                        <a:pt x="330" y="540"/>
                        <a:pt x="329" y="545"/>
                        <a:pt x="325" y="548"/>
                      </a:cubicBezTo>
                      <a:cubicBezTo>
                        <a:pt x="322" y="551"/>
                        <a:pt x="316" y="549"/>
                        <a:pt x="313" y="552"/>
                      </a:cubicBezTo>
                      <a:cubicBezTo>
                        <a:pt x="300" y="565"/>
                        <a:pt x="320" y="575"/>
                        <a:pt x="293" y="584"/>
                      </a:cubicBezTo>
                      <a:cubicBezTo>
                        <a:pt x="286" y="595"/>
                        <a:pt x="272" y="610"/>
                        <a:pt x="261" y="616"/>
                      </a:cubicBezTo>
                      <a:cubicBezTo>
                        <a:pt x="254" y="620"/>
                        <a:pt x="245" y="621"/>
                        <a:pt x="237" y="624"/>
                      </a:cubicBezTo>
                      <a:cubicBezTo>
                        <a:pt x="233" y="625"/>
                        <a:pt x="225" y="628"/>
                        <a:pt x="225" y="628"/>
                      </a:cubicBezTo>
                      <a:cubicBezTo>
                        <a:pt x="215" y="659"/>
                        <a:pt x="212" y="652"/>
                        <a:pt x="173" y="656"/>
                      </a:cubicBezTo>
                      <a:cubicBezTo>
                        <a:pt x="140" y="667"/>
                        <a:pt x="132" y="687"/>
                        <a:pt x="97" y="696"/>
                      </a:cubicBezTo>
                      <a:cubicBezTo>
                        <a:pt x="77" y="691"/>
                        <a:pt x="75" y="687"/>
                        <a:pt x="81" y="668"/>
                      </a:cubicBezTo>
                      <a:cubicBezTo>
                        <a:pt x="77" y="646"/>
                        <a:pt x="72" y="639"/>
                        <a:pt x="77" y="616"/>
                      </a:cubicBezTo>
                      <a:cubicBezTo>
                        <a:pt x="73" y="598"/>
                        <a:pt x="71" y="587"/>
                        <a:pt x="61" y="572"/>
                      </a:cubicBezTo>
                      <a:cubicBezTo>
                        <a:pt x="58" y="551"/>
                        <a:pt x="51" y="543"/>
                        <a:pt x="45" y="524"/>
                      </a:cubicBezTo>
                      <a:cubicBezTo>
                        <a:pt x="52" y="502"/>
                        <a:pt x="58" y="496"/>
                        <a:pt x="49" y="472"/>
                      </a:cubicBezTo>
                      <a:cubicBezTo>
                        <a:pt x="46" y="463"/>
                        <a:pt x="33" y="448"/>
                        <a:pt x="33" y="448"/>
                      </a:cubicBezTo>
                      <a:cubicBezTo>
                        <a:pt x="42" y="422"/>
                        <a:pt x="42" y="408"/>
                        <a:pt x="33" y="380"/>
                      </a:cubicBezTo>
                      <a:cubicBezTo>
                        <a:pt x="49" y="369"/>
                        <a:pt x="48" y="362"/>
                        <a:pt x="53" y="344"/>
                      </a:cubicBezTo>
                      <a:cubicBezTo>
                        <a:pt x="47" y="327"/>
                        <a:pt x="49" y="308"/>
                        <a:pt x="33" y="332"/>
                      </a:cubicBezTo>
                      <a:cubicBezTo>
                        <a:pt x="40" y="353"/>
                        <a:pt x="29" y="374"/>
                        <a:pt x="17" y="392"/>
                      </a:cubicBezTo>
                      <a:cubicBezTo>
                        <a:pt x="6" y="360"/>
                        <a:pt x="10" y="340"/>
                        <a:pt x="13" y="304"/>
                      </a:cubicBezTo>
                      <a:cubicBezTo>
                        <a:pt x="44" y="314"/>
                        <a:pt x="54" y="289"/>
                        <a:pt x="81" y="280"/>
                      </a:cubicBezTo>
                      <a:cubicBezTo>
                        <a:pt x="94" y="261"/>
                        <a:pt x="85" y="242"/>
                        <a:pt x="105" y="228"/>
                      </a:cubicBezTo>
                      <a:cubicBezTo>
                        <a:pt x="108" y="220"/>
                        <a:pt x="110" y="212"/>
                        <a:pt x="113" y="204"/>
                      </a:cubicBezTo>
                      <a:cubicBezTo>
                        <a:pt x="116" y="196"/>
                        <a:pt x="89" y="196"/>
                        <a:pt x="89" y="196"/>
                      </a:cubicBezTo>
                      <a:cubicBezTo>
                        <a:pt x="81" y="221"/>
                        <a:pt x="58" y="211"/>
                        <a:pt x="37" y="204"/>
                      </a:cubicBezTo>
                      <a:cubicBezTo>
                        <a:pt x="33" y="207"/>
                        <a:pt x="30" y="213"/>
                        <a:pt x="25" y="212"/>
                      </a:cubicBezTo>
                      <a:cubicBezTo>
                        <a:pt x="16" y="210"/>
                        <a:pt x="1" y="196"/>
                        <a:pt x="1" y="196"/>
                      </a:cubicBezTo>
                      <a:cubicBezTo>
                        <a:pt x="4" y="186"/>
                        <a:pt x="4" y="174"/>
                        <a:pt x="9" y="164"/>
                      </a:cubicBezTo>
                      <a:cubicBezTo>
                        <a:pt x="13" y="155"/>
                        <a:pt x="25" y="140"/>
                        <a:pt x="25" y="140"/>
                      </a:cubicBezTo>
                      <a:cubicBezTo>
                        <a:pt x="0" y="132"/>
                        <a:pt x="25" y="128"/>
                        <a:pt x="37" y="124"/>
                      </a:cubicBezTo>
                      <a:cubicBezTo>
                        <a:pt x="58" y="131"/>
                        <a:pt x="75" y="116"/>
                        <a:pt x="97" y="112"/>
                      </a:cubicBezTo>
                      <a:cubicBezTo>
                        <a:pt x="135" y="87"/>
                        <a:pt x="159" y="122"/>
                        <a:pt x="197" y="132"/>
                      </a:cubicBezTo>
                      <a:cubicBezTo>
                        <a:pt x="205" y="129"/>
                        <a:pt x="213" y="127"/>
                        <a:pt x="221" y="124"/>
                      </a:cubicBezTo>
                      <a:cubicBezTo>
                        <a:pt x="225" y="123"/>
                        <a:pt x="226" y="147"/>
                        <a:pt x="233" y="120"/>
                      </a:cubicBezTo>
                      <a:lnTo>
                        <a:pt x="229" y="64"/>
                      </a:lnTo>
                      <a:lnTo>
                        <a:pt x="209" y="40"/>
                      </a:lnTo>
                      <a:cubicBezTo>
                        <a:pt x="243" y="21"/>
                        <a:pt x="240" y="21"/>
                        <a:pt x="261" y="0"/>
                      </a:cubicBezTo>
                      <a:cubicBezTo>
                        <a:pt x="297" y="16"/>
                        <a:pt x="333" y="32"/>
                        <a:pt x="369" y="48"/>
                      </a:cubicBezTo>
                      <a:cubicBezTo>
                        <a:pt x="373" y="50"/>
                        <a:pt x="361" y="44"/>
                        <a:pt x="357" y="44"/>
                      </a:cubicBezTo>
                      <a:cubicBezTo>
                        <a:pt x="349" y="45"/>
                        <a:pt x="333" y="52"/>
                        <a:pt x="333" y="52"/>
                      </a:cubicBezTo>
                      <a:cubicBezTo>
                        <a:pt x="322" y="68"/>
                        <a:pt x="318" y="71"/>
                        <a:pt x="329" y="88"/>
                      </a:cubicBezTo>
                      <a:cubicBezTo>
                        <a:pt x="308" y="119"/>
                        <a:pt x="323" y="118"/>
                        <a:pt x="333" y="148"/>
                      </a:cubicBezTo>
                      <a:cubicBezTo>
                        <a:pt x="320" y="157"/>
                        <a:pt x="314" y="167"/>
                        <a:pt x="301" y="176"/>
                      </a:cubicBezTo>
                      <a:cubicBezTo>
                        <a:pt x="306" y="213"/>
                        <a:pt x="303" y="213"/>
                        <a:pt x="337" y="220"/>
                      </a:cubicBezTo>
                      <a:cubicBezTo>
                        <a:pt x="358" y="216"/>
                        <a:pt x="368" y="214"/>
                        <a:pt x="361" y="192"/>
                      </a:cubicBezTo>
                      <a:cubicBezTo>
                        <a:pt x="362" y="177"/>
                        <a:pt x="362" y="162"/>
                        <a:pt x="365" y="148"/>
                      </a:cubicBezTo>
                      <a:cubicBezTo>
                        <a:pt x="366" y="143"/>
                        <a:pt x="369" y="133"/>
                        <a:pt x="373" y="136"/>
                      </a:cubicBezTo>
                      <a:cubicBezTo>
                        <a:pt x="379" y="140"/>
                        <a:pt x="376" y="149"/>
                        <a:pt x="377" y="156"/>
                      </a:cubicBezTo>
                      <a:cubicBezTo>
                        <a:pt x="404" y="147"/>
                        <a:pt x="409" y="116"/>
                        <a:pt x="417" y="92"/>
                      </a:cubicBezTo>
                      <a:cubicBezTo>
                        <a:pt x="422" y="76"/>
                        <a:pt x="453" y="74"/>
                        <a:pt x="465" y="72"/>
                      </a:cubicBezTo>
                      <a:cubicBezTo>
                        <a:pt x="472" y="92"/>
                        <a:pt x="477" y="93"/>
                        <a:pt x="497" y="88"/>
                      </a:cubicBezTo>
                      <a:cubicBezTo>
                        <a:pt x="512" y="78"/>
                        <a:pt x="515" y="74"/>
                        <a:pt x="509" y="56"/>
                      </a:cubicBezTo>
                      <a:cubicBezTo>
                        <a:pt x="523" y="46"/>
                        <a:pt x="517" y="46"/>
                        <a:pt x="529" y="52"/>
                      </a:cubicBezTo>
                      <a:lnTo>
                        <a:pt x="693" y="72"/>
                      </a:lnTo>
                      <a:lnTo>
                        <a:pt x="541" y="460"/>
                      </a:lnTo>
                      <a:close/>
                    </a:path>
                  </a:pathLst>
                </a:custGeom>
                <a:solidFill>
                  <a:schemeClr val="folHlink"/>
                </a:soli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ea typeface="黑体" pitchFamily="2" charset="-122"/>
                  </a:endParaRPr>
                </a:p>
              </p:txBody>
            </p:sp>
            <p:sp>
              <p:nvSpPr>
                <p:cNvPr id="88" name="Freeform 57">
                  <a:extLst>
                    <a:ext uri="{FF2B5EF4-FFF2-40B4-BE49-F238E27FC236}">
                      <a16:creationId xmlns:a16="http://schemas.microsoft.com/office/drawing/2014/main" xmlns="" id="{CE737350-DF74-45A6-AFC1-34BAFD05FE8B}"/>
                    </a:ext>
                  </a:extLst>
                </p:cNvPr>
                <p:cNvSpPr>
                  <a:spLocks/>
                </p:cNvSpPr>
                <p:nvPr userDrawn="1"/>
              </p:nvSpPr>
              <p:spPr bwMode="ltGray">
                <a:xfrm>
                  <a:off x="689" y="6"/>
                  <a:ext cx="1386" cy="232"/>
                </a:xfrm>
                <a:custGeom>
                  <a:avLst/>
                  <a:gdLst/>
                  <a:ahLst/>
                  <a:cxnLst>
                    <a:cxn ang="0">
                      <a:pos x="825" y="0"/>
                    </a:cxn>
                    <a:cxn ang="0">
                      <a:pos x="143" y="29"/>
                    </a:cxn>
                    <a:cxn ang="0">
                      <a:pos x="91" y="42"/>
                    </a:cxn>
                    <a:cxn ang="0">
                      <a:pos x="62" y="42"/>
                    </a:cxn>
                    <a:cxn ang="0">
                      <a:pos x="22" y="77"/>
                    </a:cxn>
                    <a:cxn ang="0">
                      <a:pos x="0" y="105"/>
                    </a:cxn>
                    <a:cxn ang="0">
                      <a:pos x="59" y="115"/>
                    </a:cxn>
                    <a:cxn ang="0">
                      <a:pos x="97" y="96"/>
                    </a:cxn>
                    <a:cxn ang="0">
                      <a:pos x="108" y="84"/>
                    </a:cxn>
                    <a:cxn ang="0">
                      <a:pos x="167" y="52"/>
                    </a:cxn>
                    <a:cxn ang="0">
                      <a:pos x="215" y="46"/>
                    </a:cxn>
                    <a:cxn ang="0">
                      <a:pos x="237" y="94"/>
                    </a:cxn>
                    <a:cxn ang="0">
                      <a:pos x="188" y="109"/>
                    </a:cxn>
                    <a:cxn ang="0">
                      <a:pos x="231" y="113"/>
                    </a:cxn>
                    <a:cxn ang="0">
                      <a:pos x="250" y="90"/>
                    </a:cxn>
                    <a:cxn ang="0">
                      <a:pos x="266" y="92"/>
                    </a:cxn>
                    <a:cxn ang="0">
                      <a:pos x="253" y="54"/>
                    </a:cxn>
                    <a:cxn ang="0">
                      <a:pos x="266" y="44"/>
                    </a:cxn>
                    <a:cxn ang="0">
                      <a:pos x="277" y="88"/>
                    </a:cxn>
                    <a:cxn ang="0">
                      <a:pos x="266" y="113"/>
                    </a:cxn>
                    <a:cxn ang="0">
                      <a:pos x="296" y="130"/>
                    </a:cxn>
                    <a:cxn ang="0">
                      <a:pos x="299" y="92"/>
                    </a:cxn>
                    <a:cxn ang="0">
                      <a:pos x="331" y="103"/>
                    </a:cxn>
                    <a:cxn ang="0">
                      <a:pos x="382" y="73"/>
                    </a:cxn>
                    <a:cxn ang="0">
                      <a:pos x="409" y="50"/>
                    </a:cxn>
                    <a:cxn ang="0">
                      <a:pos x="439" y="56"/>
                    </a:cxn>
                    <a:cxn ang="0">
                      <a:pos x="455" y="50"/>
                    </a:cxn>
                    <a:cxn ang="0">
                      <a:pos x="431" y="44"/>
                    </a:cxn>
                    <a:cxn ang="0">
                      <a:pos x="474" y="35"/>
                    </a:cxn>
                    <a:cxn ang="0">
                      <a:pos x="544" y="54"/>
                    </a:cxn>
                    <a:cxn ang="0">
                      <a:pos x="581" y="42"/>
                    </a:cxn>
                    <a:cxn ang="0">
                      <a:pos x="584" y="63"/>
                    </a:cxn>
                    <a:cxn ang="0">
                      <a:pos x="568" y="101"/>
                    </a:cxn>
                    <a:cxn ang="0">
                      <a:pos x="611" y="88"/>
                    </a:cxn>
                    <a:cxn ang="0">
                      <a:pos x="624" y="80"/>
                    </a:cxn>
                    <a:cxn ang="0">
                      <a:pos x="648" y="61"/>
                    </a:cxn>
                    <a:cxn ang="0">
                      <a:pos x="794" y="84"/>
                    </a:cxn>
                  </a:cxnLst>
                  <a:rect l="0" t="0" r="r" b="b"/>
                  <a:pathLst>
                    <a:path w="931" h="149">
                      <a:moveTo>
                        <a:pt x="794" y="84"/>
                      </a:moveTo>
                      <a:cubicBezTo>
                        <a:pt x="813" y="72"/>
                        <a:pt x="931" y="14"/>
                        <a:pt x="825" y="0"/>
                      </a:cubicBezTo>
                      <a:lnTo>
                        <a:pt x="159" y="0"/>
                      </a:lnTo>
                      <a:cubicBezTo>
                        <a:pt x="149" y="12"/>
                        <a:pt x="162" y="18"/>
                        <a:pt x="143" y="29"/>
                      </a:cubicBezTo>
                      <a:cubicBezTo>
                        <a:pt x="130" y="44"/>
                        <a:pt x="133" y="39"/>
                        <a:pt x="116" y="48"/>
                      </a:cubicBezTo>
                      <a:cubicBezTo>
                        <a:pt x="108" y="46"/>
                        <a:pt x="100" y="44"/>
                        <a:pt x="91" y="42"/>
                      </a:cubicBezTo>
                      <a:cubicBezTo>
                        <a:pt x="89" y="41"/>
                        <a:pt x="83" y="40"/>
                        <a:pt x="83" y="40"/>
                      </a:cubicBezTo>
                      <a:cubicBezTo>
                        <a:pt x="76" y="40"/>
                        <a:pt x="68" y="39"/>
                        <a:pt x="62" y="42"/>
                      </a:cubicBezTo>
                      <a:cubicBezTo>
                        <a:pt x="54" y="45"/>
                        <a:pt x="46" y="61"/>
                        <a:pt x="38" y="67"/>
                      </a:cubicBezTo>
                      <a:cubicBezTo>
                        <a:pt x="32" y="71"/>
                        <a:pt x="27" y="74"/>
                        <a:pt x="22" y="77"/>
                      </a:cubicBezTo>
                      <a:cubicBezTo>
                        <a:pt x="16" y="81"/>
                        <a:pt x="5" y="86"/>
                        <a:pt x="5" y="86"/>
                      </a:cubicBezTo>
                      <a:cubicBezTo>
                        <a:pt x="9" y="95"/>
                        <a:pt x="7" y="97"/>
                        <a:pt x="0" y="105"/>
                      </a:cubicBezTo>
                      <a:cubicBezTo>
                        <a:pt x="17" y="107"/>
                        <a:pt x="22" y="107"/>
                        <a:pt x="16" y="120"/>
                      </a:cubicBezTo>
                      <a:cubicBezTo>
                        <a:pt x="27" y="122"/>
                        <a:pt x="48" y="116"/>
                        <a:pt x="59" y="115"/>
                      </a:cubicBezTo>
                      <a:cubicBezTo>
                        <a:pt x="71" y="112"/>
                        <a:pt x="73" y="117"/>
                        <a:pt x="83" y="111"/>
                      </a:cubicBezTo>
                      <a:cubicBezTo>
                        <a:pt x="89" y="96"/>
                        <a:pt x="83" y="100"/>
                        <a:pt x="97" y="96"/>
                      </a:cubicBezTo>
                      <a:cubicBezTo>
                        <a:pt x="100" y="94"/>
                        <a:pt x="103" y="93"/>
                        <a:pt x="105" y="90"/>
                      </a:cubicBezTo>
                      <a:cubicBezTo>
                        <a:pt x="106" y="88"/>
                        <a:pt x="106" y="85"/>
                        <a:pt x="108" y="84"/>
                      </a:cubicBezTo>
                      <a:cubicBezTo>
                        <a:pt x="112" y="80"/>
                        <a:pt x="140" y="69"/>
                        <a:pt x="148" y="67"/>
                      </a:cubicBezTo>
                      <a:cubicBezTo>
                        <a:pt x="160" y="52"/>
                        <a:pt x="153" y="56"/>
                        <a:pt x="167" y="52"/>
                      </a:cubicBezTo>
                      <a:cubicBezTo>
                        <a:pt x="178" y="55"/>
                        <a:pt x="179" y="62"/>
                        <a:pt x="191" y="58"/>
                      </a:cubicBezTo>
                      <a:cubicBezTo>
                        <a:pt x="199" y="52"/>
                        <a:pt x="206" y="51"/>
                        <a:pt x="215" y="46"/>
                      </a:cubicBezTo>
                      <a:cubicBezTo>
                        <a:pt x="226" y="58"/>
                        <a:pt x="217" y="46"/>
                        <a:pt x="223" y="69"/>
                      </a:cubicBezTo>
                      <a:cubicBezTo>
                        <a:pt x="226" y="79"/>
                        <a:pt x="233" y="85"/>
                        <a:pt x="237" y="94"/>
                      </a:cubicBezTo>
                      <a:cubicBezTo>
                        <a:pt x="227" y="100"/>
                        <a:pt x="229" y="104"/>
                        <a:pt x="218" y="107"/>
                      </a:cubicBezTo>
                      <a:cubicBezTo>
                        <a:pt x="207" y="120"/>
                        <a:pt x="203" y="113"/>
                        <a:pt x="188" y="109"/>
                      </a:cubicBezTo>
                      <a:cubicBezTo>
                        <a:pt x="191" y="117"/>
                        <a:pt x="200" y="127"/>
                        <a:pt x="210" y="132"/>
                      </a:cubicBezTo>
                      <a:cubicBezTo>
                        <a:pt x="218" y="114"/>
                        <a:pt x="211" y="122"/>
                        <a:pt x="231" y="113"/>
                      </a:cubicBezTo>
                      <a:cubicBezTo>
                        <a:pt x="237" y="111"/>
                        <a:pt x="248" y="105"/>
                        <a:pt x="248" y="105"/>
                      </a:cubicBezTo>
                      <a:cubicBezTo>
                        <a:pt x="248" y="100"/>
                        <a:pt x="246" y="94"/>
                        <a:pt x="250" y="90"/>
                      </a:cubicBezTo>
                      <a:cubicBezTo>
                        <a:pt x="253" y="88"/>
                        <a:pt x="254" y="96"/>
                        <a:pt x="258" y="96"/>
                      </a:cubicBezTo>
                      <a:cubicBezTo>
                        <a:pt x="262" y="97"/>
                        <a:pt x="264" y="94"/>
                        <a:pt x="266" y="92"/>
                      </a:cubicBezTo>
                      <a:cubicBezTo>
                        <a:pt x="262" y="82"/>
                        <a:pt x="252" y="77"/>
                        <a:pt x="248" y="67"/>
                      </a:cubicBezTo>
                      <a:cubicBezTo>
                        <a:pt x="250" y="63"/>
                        <a:pt x="255" y="58"/>
                        <a:pt x="253" y="54"/>
                      </a:cubicBezTo>
                      <a:cubicBezTo>
                        <a:pt x="251" y="50"/>
                        <a:pt x="248" y="42"/>
                        <a:pt x="248" y="42"/>
                      </a:cubicBezTo>
                      <a:cubicBezTo>
                        <a:pt x="256" y="32"/>
                        <a:pt x="259" y="35"/>
                        <a:pt x="266" y="44"/>
                      </a:cubicBezTo>
                      <a:cubicBezTo>
                        <a:pt x="270" y="56"/>
                        <a:pt x="276" y="61"/>
                        <a:pt x="285" y="71"/>
                      </a:cubicBezTo>
                      <a:cubicBezTo>
                        <a:pt x="281" y="81"/>
                        <a:pt x="289" y="82"/>
                        <a:pt x="277" y="88"/>
                      </a:cubicBezTo>
                      <a:cubicBezTo>
                        <a:pt x="262" y="106"/>
                        <a:pt x="278" y="83"/>
                        <a:pt x="274" y="101"/>
                      </a:cubicBezTo>
                      <a:cubicBezTo>
                        <a:pt x="274" y="105"/>
                        <a:pt x="268" y="109"/>
                        <a:pt x="266" y="113"/>
                      </a:cubicBezTo>
                      <a:cubicBezTo>
                        <a:pt x="270" y="122"/>
                        <a:pt x="268" y="125"/>
                        <a:pt x="261" y="132"/>
                      </a:cubicBezTo>
                      <a:cubicBezTo>
                        <a:pt x="268" y="149"/>
                        <a:pt x="282" y="134"/>
                        <a:pt x="296" y="130"/>
                      </a:cubicBezTo>
                      <a:cubicBezTo>
                        <a:pt x="299" y="122"/>
                        <a:pt x="295" y="119"/>
                        <a:pt x="299" y="111"/>
                      </a:cubicBezTo>
                      <a:cubicBezTo>
                        <a:pt x="296" y="105"/>
                        <a:pt x="288" y="97"/>
                        <a:pt x="299" y="92"/>
                      </a:cubicBezTo>
                      <a:cubicBezTo>
                        <a:pt x="303" y="90"/>
                        <a:pt x="315" y="88"/>
                        <a:pt x="315" y="88"/>
                      </a:cubicBezTo>
                      <a:cubicBezTo>
                        <a:pt x="326" y="91"/>
                        <a:pt x="325" y="95"/>
                        <a:pt x="331" y="103"/>
                      </a:cubicBezTo>
                      <a:cubicBezTo>
                        <a:pt x="339" y="84"/>
                        <a:pt x="331" y="90"/>
                        <a:pt x="361" y="92"/>
                      </a:cubicBezTo>
                      <a:cubicBezTo>
                        <a:pt x="355" y="76"/>
                        <a:pt x="365" y="76"/>
                        <a:pt x="382" y="73"/>
                      </a:cubicBezTo>
                      <a:cubicBezTo>
                        <a:pt x="383" y="71"/>
                        <a:pt x="387" y="57"/>
                        <a:pt x="393" y="54"/>
                      </a:cubicBezTo>
                      <a:cubicBezTo>
                        <a:pt x="398" y="52"/>
                        <a:pt x="409" y="50"/>
                        <a:pt x="409" y="50"/>
                      </a:cubicBezTo>
                      <a:cubicBezTo>
                        <a:pt x="430" y="54"/>
                        <a:pt x="413" y="58"/>
                        <a:pt x="431" y="63"/>
                      </a:cubicBezTo>
                      <a:cubicBezTo>
                        <a:pt x="433" y="61"/>
                        <a:pt x="435" y="57"/>
                        <a:pt x="439" y="56"/>
                      </a:cubicBezTo>
                      <a:cubicBezTo>
                        <a:pt x="445" y="55"/>
                        <a:pt x="452" y="61"/>
                        <a:pt x="457" y="58"/>
                      </a:cubicBezTo>
                      <a:cubicBezTo>
                        <a:pt x="461" y="57"/>
                        <a:pt x="457" y="52"/>
                        <a:pt x="455" y="50"/>
                      </a:cubicBezTo>
                      <a:cubicBezTo>
                        <a:pt x="451" y="47"/>
                        <a:pt x="444" y="47"/>
                        <a:pt x="439" y="46"/>
                      </a:cubicBezTo>
                      <a:cubicBezTo>
                        <a:pt x="436" y="45"/>
                        <a:pt x="431" y="44"/>
                        <a:pt x="431" y="44"/>
                      </a:cubicBezTo>
                      <a:cubicBezTo>
                        <a:pt x="440" y="38"/>
                        <a:pt x="443" y="36"/>
                        <a:pt x="455" y="40"/>
                      </a:cubicBezTo>
                      <a:cubicBezTo>
                        <a:pt x="461" y="38"/>
                        <a:pt x="467" y="35"/>
                        <a:pt x="474" y="35"/>
                      </a:cubicBezTo>
                      <a:cubicBezTo>
                        <a:pt x="483" y="36"/>
                        <a:pt x="511" y="43"/>
                        <a:pt x="519" y="46"/>
                      </a:cubicBezTo>
                      <a:cubicBezTo>
                        <a:pt x="527" y="49"/>
                        <a:pt x="544" y="54"/>
                        <a:pt x="544" y="54"/>
                      </a:cubicBezTo>
                      <a:cubicBezTo>
                        <a:pt x="548" y="54"/>
                        <a:pt x="560" y="52"/>
                        <a:pt x="565" y="50"/>
                      </a:cubicBezTo>
                      <a:cubicBezTo>
                        <a:pt x="570" y="47"/>
                        <a:pt x="581" y="42"/>
                        <a:pt x="581" y="42"/>
                      </a:cubicBezTo>
                      <a:cubicBezTo>
                        <a:pt x="585" y="42"/>
                        <a:pt x="598" y="44"/>
                        <a:pt x="600" y="48"/>
                      </a:cubicBezTo>
                      <a:cubicBezTo>
                        <a:pt x="603" y="55"/>
                        <a:pt x="589" y="61"/>
                        <a:pt x="584" y="63"/>
                      </a:cubicBezTo>
                      <a:cubicBezTo>
                        <a:pt x="576" y="69"/>
                        <a:pt x="568" y="69"/>
                        <a:pt x="565" y="77"/>
                      </a:cubicBezTo>
                      <a:cubicBezTo>
                        <a:pt x="568" y="86"/>
                        <a:pt x="564" y="92"/>
                        <a:pt x="568" y="101"/>
                      </a:cubicBezTo>
                      <a:cubicBezTo>
                        <a:pt x="574" y="93"/>
                        <a:pt x="577" y="91"/>
                        <a:pt x="589" y="94"/>
                      </a:cubicBezTo>
                      <a:cubicBezTo>
                        <a:pt x="595" y="108"/>
                        <a:pt x="602" y="93"/>
                        <a:pt x="611" y="88"/>
                      </a:cubicBezTo>
                      <a:cubicBezTo>
                        <a:pt x="613" y="86"/>
                        <a:pt x="613" y="83"/>
                        <a:pt x="616" y="82"/>
                      </a:cubicBezTo>
                      <a:cubicBezTo>
                        <a:pt x="618" y="80"/>
                        <a:pt x="622" y="81"/>
                        <a:pt x="624" y="80"/>
                      </a:cubicBezTo>
                      <a:cubicBezTo>
                        <a:pt x="626" y="78"/>
                        <a:pt x="626" y="75"/>
                        <a:pt x="627" y="73"/>
                      </a:cubicBezTo>
                      <a:cubicBezTo>
                        <a:pt x="632" y="65"/>
                        <a:pt x="638" y="63"/>
                        <a:pt x="648" y="61"/>
                      </a:cubicBezTo>
                      <a:cubicBezTo>
                        <a:pt x="664" y="62"/>
                        <a:pt x="684" y="69"/>
                        <a:pt x="700" y="69"/>
                      </a:cubicBezTo>
                      <a:lnTo>
                        <a:pt x="794" y="84"/>
                      </a:lnTo>
                      <a:close/>
                    </a:path>
                  </a:pathLst>
                </a:custGeom>
                <a:solidFill>
                  <a:schemeClr val="folHlink"/>
                </a:soli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ea typeface="黑体" pitchFamily="2" charset="-122"/>
                  </a:endParaRPr>
                </a:p>
              </p:txBody>
            </p:sp>
            <p:sp>
              <p:nvSpPr>
                <p:cNvPr id="89" name="Freeform 58">
                  <a:extLst>
                    <a:ext uri="{FF2B5EF4-FFF2-40B4-BE49-F238E27FC236}">
                      <a16:creationId xmlns:a16="http://schemas.microsoft.com/office/drawing/2014/main" xmlns="" id="{FC336DCF-3F98-481D-B674-CA27284338D1}"/>
                    </a:ext>
                  </a:extLst>
                </p:cNvPr>
                <p:cNvSpPr>
                  <a:spLocks/>
                </p:cNvSpPr>
                <p:nvPr userDrawn="1"/>
              </p:nvSpPr>
              <p:spPr bwMode="ltGray">
                <a:xfrm>
                  <a:off x="971" y="91"/>
                  <a:ext cx="30" cy="25"/>
                </a:xfrm>
                <a:custGeom>
                  <a:avLst/>
                  <a:gdLst/>
                  <a:ahLst/>
                  <a:cxnLst>
                    <a:cxn ang="0">
                      <a:pos x="3" y="28"/>
                    </a:cxn>
                    <a:cxn ang="0">
                      <a:pos x="31" y="0"/>
                    </a:cxn>
                    <a:cxn ang="0">
                      <a:pos x="19" y="24"/>
                    </a:cxn>
                    <a:cxn ang="0">
                      <a:pos x="3" y="28"/>
                    </a:cxn>
                  </a:cxnLst>
                  <a:rect l="0" t="0" r="r" b="b"/>
                  <a:pathLst>
                    <a:path w="31" h="30">
                      <a:moveTo>
                        <a:pt x="3" y="28"/>
                      </a:moveTo>
                      <a:cubicBezTo>
                        <a:pt x="8" y="8"/>
                        <a:pt x="12" y="6"/>
                        <a:pt x="31" y="0"/>
                      </a:cubicBezTo>
                      <a:cubicBezTo>
                        <a:pt x="29" y="5"/>
                        <a:pt x="25" y="22"/>
                        <a:pt x="19" y="24"/>
                      </a:cubicBezTo>
                      <a:cubicBezTo>
                        <a:pt x="0" y="30"/>
                        <a:pt x="3" y="9"/>
                        <a:pt x="3" y="28"/>
                      </a:cubicBezTo>
                      <a:close/>
                    </a:path>
                  </a:pathLst>
                </a:custGeom>
                <a:solidFill>
                  <a:schemeClr val="folHlink"/>
                </a:soli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ea typeface="黑体" pitchFamily="2" charset="-122"/>
                  </a:endParaRPr>
                </a:p>
              </p:txBody>
            </p:sp>
            <p:sp>
              <p:nvSpPr>
                <p:cNvPr id="90" name="Freeform 59">
                  <a:extLst>
                    <a:ext uri="{FF2B5EF4-FFF2-40B4-BE49-F238E27FC236}">
                      <a16:creationId xmlns:a16="http://schemas.microsoft.com/office/drawing/2014/main" xmlns="" id="{B26D3779-0D64-4883-8123-3FFE37A58FC4}"/>
                    </a:ext>
                  </a:extLst>
                </p:cNvPr>
                <p:cNvSpPr>
                  <a:spLocks/>
                </p:cNvSpPr>
                <p:nvPr userDrawn="1"/>
              </p:nvSpPr>
              <p:spPr bwMode="ltGray">
                <a:xfrm>
                  <a:off x="935" y="125"/>
                  <a:ext cx="45" cy="27"/>
                </a:xfrm>
                <a:custGeom>
                  <a:avLst/>
                  <a:gdLst/>
                  <a:ahLst/>
                  <a:cxnLst>
                    <a:cxn ang="0">
                      <a:pos x="6" y="32"/>
                    </a:cxn>
                    <a:cxn ang="0">
                      <a:pos x="22" y="0"/>
                    </a:cxn>
                    <a:cxn ang="0">
                      <a:pos x="38" y="4"/>
                    </a:cxn>
                    <a:cxn ang="0">
                      <a:pos x="6" y="32"/>
                    </a:cxn>
                  </a:cxnLst>
                  <a:rect l="0" t="0" r="r" b="b"/>
                  <a:pathLst>
                    <a:path w="44" h="32">
                      <a:moveTo>
                        <a:pt x="6" y="32"/>
                      </a:moveTo>
                      <a:cubicBezTo>
                        <a:pt x="0" y="14"/>
                        <a:pt x="7" y="10"/>
                        <a:pt x="22" y="0"/>
                      </a:cubicBezTo>
                      <a:cubicBezTo>
                        <a:pt x="27" y="1"/>
                        <a:pt x="35" y="0"/>
                        <a:pt x="38" y="4"/>
                      </a:cubicBezTo>
                      <a:cubicBezTo>
                        <a:pt x="44" y="13"/>
                        <a:pt x="16" y="32"/>
                        <a:pt x="6" y="32"/>
                      </a:cubicBezTo>
                      <a:close/>
                    </a:path>
                  </a:pathLst>
                </a:custGeom>
                <a:solidFill>
                  <a:schemeClr val="folHlink"/>
                </a:soli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ea typeface="黑体" pitchFamily="2" charset="-122"/>
                  </a:endParaRPr>
                </a:p>
              </p:txBody>
            </p:sp>
            <p:sp>
              <p:nvSpPr>
                <p:cNvPr id="91" name="Freeform 60">
                  <a:extLst>
                    <a:ext uri="{FF2B5EF4-FFF2-40B4-BE49-F238E27FC236}">
                      <a16:creationId xmlns:a16="http://schemas.microsoft.com/office/drawing/2014/main" xmlns="" id="{B338A306-934C-436E-B134-DB244A683311}"/>
                    </a:ext>
                  </a:extLst>
                </p:cNvPr>
                <p:cNvSpPr>
                  <a:spLocks/>
                </p:cNvSpPr>
                <p:nvPr userDrawn="1"/>
              </p:nvSpPr>
              <p:spPr bwMode="ltGray">
                <a:xfrm>
                  <a:off x="1081" y="226"/>
                  <a:ext cx="75" cy="14"/>
                </a:xfrm>
                <a:custGeom>
                  <a:avLst/>
                  <a:gdLst/>
                  <a:ahLst/>
                  <a:cxnLst>
                    <a:cxn ang="0">
                      <a:pos x="37" y="18"/>
                    </a:cxn>
                    <a:cxn ang="0">
                      <a:pos x="25" y="2"/>
                    </a:cxn>
                    <a:cxn ang="0">
                      <a:pos x="37" y="18"/>
                    </a:cxn>
                  </a:cxnLst>
                  <a:rect l="0" t="0" r="r" b="b"/>
                  <a:pathLst>
                    <a:path w="76" h="18">
                      <a:moveTo>
                        <a:pt x="37" y="18"/>
                      </a:moveTo>
                      <a:cubicBezTo>
                        <a:pt x="25" y="14"/>
                        <a:pt x="0" y="10"/>
                        <a:pt x="25" y="2"/>
                      </a:cubicBezTo>
                      <a:cubicBezTo>
                        <a:pt x="76" y="9"/>
                        <a:pt x="46" y="0"/>
                        <a:pt x="37" y="18"/>
                      </a:cubicBezTo>
                      <a:close/>
                    </a:path>
                  </a:pathLst>
                </a:custGeom>
                <a:solidFill>
                  <a:schemeClr val="folHlink"/>
                </a:soli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ea typeface="黑体" pitchFamily="2" charset="-122"/>
                  </a:endParaRPr>
                </a:p>
              </p:txBody>
            </p:sp>
            <p:sp>
              <p:nvSpPr>
                <p:cNvPr id="92" name="Freeform 61">
                  <a:extLst>
                    <a:ext uri="{FF2B5EF4-FFF2-40B4-BE49-F238E27FC236}">
                      <a16:creationId xmlns:a16="http://schemas.microsoft.com/office/drawing/2014/main" xmlns="" id="{2E3CEBDC-C8D2-47C2-A99E-5C92D66F5D11}"/>
                    </a:ext>
                  </a:extLst>
                </p:cNvPr>
                <p:cNvSpPr>
                  <a:spLocks/>
                </p:cNvSpPr>
                <p:nvPr userDrawn="1"/>
              </p:nvSpPr>
              <p:spPr bwMode="ltGray">
                <a:xfrm>
                  <a:off x="1210" y="223"/>
                  <a:ext cx="42" cy="37"/>
                </a:xfrm>
                <a:custGeom>
                  <a:avLst/>
                  <a:gdLst/>
                  <a:ahLst/>
                  <a:cxnLst>
                    <a:cxn ang="0">
                      <a:pos x="0" y="21"/>
                    </a:cxn>
                    <a:cxn ang="0">
                      <a:pos x="12" y="9"/>
                    </a:cxn>
                    <a:cxn ang="0">
                      <a:pos x="0" y="21"/>
                    </a:cxn>
                  </a:cxnLst>
                  <a:rect l="0" t="0" r="r" b="b"/>
                  <a:pathLst>
                    <a:path w="42" h="44">
                      <a:moveTo>
                        <a:pt x="0" y="21"/>
                      </a:moveTo>
                      <a:cubicBezTo>
                        <a:pt x="4" y="17"/>
                        <a:pt x="7" y="11"/>
                        <a:pt x="12" y="9"/>
                      </a:cubicBezTo>
                      <a:cubicBezTo>
                        <a:pt x="42" y="0"/>
                        <a:pt x="23" y="44"/>
                        <a:pt x="0" y="21"/>
                      </a:cubicBezTo>
                      <a:close/>
                    </a:path>
                  </a:pathLst>
                </a:custGeom>
                <a:solidFill>
                  <a:schemeClr val="folHlink"/>
                </a:soli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ea typeface="黑体" pitchFamily="2" charset="-122"/>
                  </a:endParaRPr>
                </a:p>
              </p:txBody>
            </p:sp>
            <p:sp>
              <p:nvSpPr>
                <p:cNvPr id="93" name="Freeform 62">
                  <a:extLst>
                    <a:ext uri="{FF2B5EF4-FFF2-40B4-BE49-F238E27FC236}">
                      <a16:creationId xmlns:a16="http://schemas.microsoft.com/office/drawing/2014/main" xmlns="" id="{344F6465-BC29-4B78-B643-35EE43B27047}"/>
                    </a:ext>
                  </a:extLst>
                </p:cNvPr>
                <p:cNvSpPr>
                  <a:spLocks/>
                </p:cNvSpPr>
                <p:nvPr userDrawn="1"/>
              </p:nvSpPr>
              <p:spPr bwMode="ltGray">
                <a:xfrm>
                  <a:off x="865" y="123"/>
                  <a:ext cx="33" cy="24"/>
                </a:xfrm>
                <a:custGeom>
                  <a:avLst/>
                  <a:gdLst/>
                  <a:ahLst/>
                  <a:cxnLst>
                    <a:cxn ang="0">
                      <a:pos x="7" y="22"/>
                    </a:cxn>
                    <a:cxn ang="0">
                      <a:pos x="31" y="10"/>
                    </a:cxn>
                    <a:cxn ang="0">
                      <a:pos x="7" y="22"/>
                    </a:cxn>
                  </a:cxnLst>
                  <a:rect l="0" t="0" r="r" b="b"/>
                  <a:pathLst>
                    <a:path w="31" h="30">
                      <a:moveTo>
                        <a:pt x="7" y="22"/>
                      </a:moveTo>
                      <a:cubicBezTo>
                        <a:pt x="0" y="0"/>
                        <a:pt x="15" y="6"/>
                        <a:pt x="31" y="10"/>
                      </a:cubicBezTo>
                      <a:cubicBezTo>
                        <a:pt x="14" y="16"/>
                        <a:pt x="15" y="30"/>
                        <a:pt x="7" y="22"/>
                      </a:cubicBezTo>
                      <a:close/>
                    </a:path>
                  </a:pathLst>
                </a:custGeom>
                <a:solidFill>
                  <a:schemeClr val="folHlink"/>
                </a:soli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ea typeface="黑体" pitchFamily="2" charset="-122"/>
                  </a:endParaRPr>
                </a:p>
              </p:txBody>
            </p:sp>
          </p:grpSp>
          <p:grpSp>
            <p:nvGrpSpPr>
              <p:cNvPr id="10" name="Group 63">
                <a:extLst>
                  <a:ext uri="{FF2B5EF4-FFF2-40B4-BE49-F238E27FC236}">
                    <a16:creationId xmlns:a16="http://schemas.microsoft.com/office/drawing/2014/main" xmlns="" id="{ED4201F8-371E-465F-9423-C74DD5495D54}"/>
                  </a:ext>
                </a:extLst>
              </p:cNvPr>
              <p:cNvGrpSpPr>
                <a:grpSpLocks/>
              </p:cNvGrpSpPr>
              <p:nvPr userDrawn="1"/>
            </p:nvGrpSpPr>
            <p:grpSpPr bwMode="auto">
              <a:xfrm>
                <a:off x="7" y="-154"/>
                <a:ext cx="5739" cy="418"/>
                <a:chOff x="1056" y="111"/>
                <a:chExt cx="2448" cy="418"/>
              </a:xfrm>
            </p:grpSpPr>
            <p:sp>
              <p:nvSpPr>
                <p:cNvPr id="27" name="Line 64">
                  <a:extLst>
                    <a:ext uri="{FF2B5EF4-FFF2-40B4-BE49-F238E27FC236}">
                      <a16:creationId xmlns:a16="http://schemas.microsoft.com/office/drawing/2014/main" xmlns="" id="{596B2A4A-43D6-4A61-B4FE-B89D2DDB7FD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1056" y="332"/>
                  <a:ext cx="2448" cy="0"/>
                </a:xfrm>
                <a:prstGeom prst="line">
                  <a:avLst/>
                </a:prstGeom>
                <a:noFill/>
                <a:ln w="9525">
                  <a:solidFill>
                    <a:schemeClr val="folHlink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ea typeface="黑体" pitchFamily="2" charset="-122"/>
                  </a:endParaRPr>
                </a:p>
              </p:txBody>
            </p:sp>
            <p:sp>
              <p:nvSpPr>
                <p:cNvPr id="28" name="Line 65">
                  <a:extLst>
                    <a:ext uri="{FF2B5EF4-FFF2-40B4-BE49-F238E27FC236}">
                      <a16:creationId xmlns:a16="http://schemas.microsoft.com/office/drawing/2014/main" xmlns="" id="{4213142F-488A-4789-887B-67E80AFABF8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1254" y="111"/>
                  <a:ext cx="0" cy="418"/>
                </a:xfrm>
                <a:prstGeom prst="line">
                  <a:avLst/>
                </a:prstGeom>
                <a:noFill/>
                <a:ln w="9525">
                  <a:solidFill>
                    <a:schemeClr val="folHlink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ea typeface="黑体" pitchFamily="2" charset="-122"/>
                  </a:endParaRPr>
                </a:p>
              </p:txBody>
            </p:sp>
            <p:sp>
              <p:nvSpPr>
                <p:cNvPr id="29" name="Line 66">
                  <a:extLst>
                    <a:ext uri="{FF2B5EF4-FFF2-40B4-BE49-F238E27FC236}">
                      <a16:creationId xmlns:a16="http://schemas.microsoft.com/office/drawing/2014/main" xmlns="" id="{1727B846-FA25-4561-BD74-9A0F466DD8B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1482" y="111"/>
                  <a:ext cx="0" cy="418"/>
                </a:xfrm>
                <a:prstGeom prst="line">
                  <a:avLst/>
                </a:prstGeom>
                <a:noFill/>
                <a:ln w="9525">
                  <a:solidFill>
                    <a:schemeClr val="folHlink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ea typeface="黑体" pitchFamily="2" charset="-122"/>
                  </a:endParaRPr>
                </a:p>
              </p:txBody>
            </p:sp>
            <p:sp>
              <p:nvSpPr>
                <p:cNvPr id="30" name="Line 67">
                  <a:extLst>
                    <a:ext uri="{FF2B5EF4-FFF2-40B4-BE49-F238E27FC236}">
                      <a16:creationId xmlns:a16="http://schemas.microsoft.com/office/drawing/2014/main" xmlns="" id="{3D3A03E3-E47B-42A6-87CA-AAD2AA45F95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1710" y="111"/>
                  <a:ext cx="0" cy="418"/>
                </a:xfrm>
                <a:prstGeom prst="line">
                  <a:avLst/>
                </a:prstGeom>
                <a:noFill/>
                <a:ln w="9525">
                  <a:solidFill>
                    <a:schemeClr val="folHlink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ea typeface="黑体" pitchFamily="2" charset="-122"/>
                  </a:endParaRPr>
                </a:p>
              </p:txBody>
            </p:sp>
            <p:sp>
              <p:nvSpPr>
                <p:cNvPr id="31" name="Line 68">
                  <a:extLst>
                    <a:ext uri="{FF2B5EF4-FFF2-40B4-BE49-F238E27FC236}">
                      <a16:creationId xmlns:a16="http://schemas.microsoft.com/office/drawing/2014/main" xmlns="" id="{46FD97F6-A423-414F-B9EE-698D99AAA84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1938" y="111"/>
                  <a:ext cx="0" cy="418"/>
                </a:xfrm>
                <a:prstGeom prst="line">
                  <a:avLst/>
                </a:prstGeom>
                <a:noFill/>
                <a:ln w="9525">
                  <a:solidFill>
                    <a:schemeClr val="folHlink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ea typeface="黑体" pitchFamily="2" charset="-122"/>
                  </a:endParaRPr>
                </a:p>
              </p:txBody>
            </p:sp>
            <p:sp>
              <p:nvSpPr>
                <p:cNvPr id="32" name="Line 69">
                  <a:extLst>
                    <a:ext uri="{FF2B5EF4-FFF2-40B4-BE49-F238E27FC236}">
                      <a16:creationId xmlns:a16="http://schemas.microsoft.com/office/drawing/2014/main" xmlns="" id="{68799260-DCD7-4B13-9087-CDBD705CD28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2166" y="111"/>
                  <a:ext cx="0" cy="418"/>
                </a:xfrm>
                <a:prstGeom prst="line">
                  <a:avLst/>
                </a:prstGeom>
                <a:noFill/>
                <a:ln w="9525">
                  <a:solidFill>
                    <a:schemeClr val="folHlink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ea typeface="黑体" pitchFamily="2" charset="-122"/>
                  </a:endParaRPr>
                </a:p>
              </p:txBody>
            </p:sp>
            <p:sp>
              <p:nvSpPr>
                <p:cNvPr id="33" name="Line 70">
                  <a:extLst>
                    <a:ext uri="{FF2B5EF4-FFF2-40B4-BE49-F238E27FC236}">
                      <a16:creationId xmlns:a16="http://schemas.microsoft.com/office/drawing/2014/main" xmlns="" id="{87D471A9-9B43-44C6-B558-7DB38899ABC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2394" y="111"/>
                  <a:ext cx="0" cy="418"/>
                </a:xfrm>
                <a:prstGeom prst="line">
                  <a:avLst/>
                </a:prstGeom>
                <a:noFill/>
                <a:ln w="9525">
                  <a:solidFill>
                    <a:schemeClr val="folHlink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ea typeface="黑体" pitchFamily="2" charset="-122"/>
                  </a:endParaRPr>
                </a:p>
              </p:txBody>
            </p:sp>
            <p:sp>
              <p:nvSpPr>
                <p:cNvPr id="34" name="Line 71">
                  <a:extLst>
                    <a:ext uri="{FF2B5EF4-FFF2-40B4-BE49-F238E27FC236}">
                      <a16:creationId xmlns:a16="http://schemas.microsoft.com/office/drawing/2014/main" xmlns="" id="{EB764C40-5FB2-4CE9-A12D-792A337ADA9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2622" y="111"/>
                  <a:ext cx="0" cy="418"/>
                </a:xfrm>
                <a:prstGeom prst="line">
                  <a:avLst/>
                </a:prstGeom>
                <a:noFill/>
                <a:ln w="9525">
                  <a:solidFill>
                    <a:schemeClr val="folHlink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ea typeface="黑体" pitchFamily="2" charset="-122"/>
                  </a:endParaRPr>
                </a:p>
              </p:txBody>
            </p:sp>
            <p:sp>
              <p:nvSpPr>
                <p:cNvPr id="35" name="Line 72">
                  <a:extLst>
                    <a:ext uri="{FF2B5EF4-FFF2-40B4-BE49-F238E27FC236}">
                      <a16:creationId xmlns:a16="http://schemas.microsoft.com/office/drawing/2014/main" xmlns="" id="{5D796658-D618-47FD-95BC-864D7F5591C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2850" y="111"/>
                  <a:ext cx="0" cy="418"/>
                </a:xfrm>
                <a:prstGeom prst="line">
                  <a:avLst/>
                </a:prstGeom>
                <a:noFill/>
                <a:ln w="9525">
                  <a:solidFill>
                    <a:schemeClr val="folHlink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ea typeface="黑体" pitchFamily="2" charset="-122"/>
                  </a:endParaRPr>
                </a:p>
              </p:txBody>
            </p:sp>
            <p:sp>
              <p:nvSpPr>
                <p:cNvPr id="36" name="Line 73">
                  <a:extLst>
                    <a:ext uri="{FF2B5EF4-FFF2-40B4-BE49-F238E27FC236}">
                      <a16:creationId xmlns:a16="http://schemas.microsoft.com/office/drawing/2014/main" xmlns="" id="{DB089EAC-8DDC-489D-B288-EE3F1CC046E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3078" y="111"/>
                  <a:ext cx="0" cy="418"/>
                </a:xfrm>
                <a:prstGeom prst="line">
                  <a:avLst/>
                </a:prstGeom>
                <a:noFill/>
                <a:ln w="9525">
                  <a:solidFill>
                    <a:schemeClr val="folHlink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ea typeface="黑体" pitchFamily="2" charset="-122"/>
                  </a:endParaRPr>
                </a:p>
              </p:txBody>
            </p:sp>
            <p:sp>
              <p:nvSpPr>
                <p:cNvPr id="37" name="Line 74">
                  <a:extLst>
                    <a:ext uri="{FF2B5EF4-FFF2-40B4-BE49-F238E27FC236}">
                      <a16:creationId xmlns:a16="http://schemas.microsoft.com/office/drawing/2014/main" xmlns="" id="{7C74DDC7-8D9F-416F-835C-E748BBE781F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3306" y="111"/>
                  <a:ext cx="0" cy="418"/>
                </a:xfrm>
                <a:prstGeom prst="line">
                  <a:avLst/>
                </a:prstGeom>
                <a:noFill/>
                <a:ln w="9525">
                  <a:solidFill>
                    <a:schemeClr val="folHlink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ea typeface="黑体" pitchFamily="2" charset="-122"/>
                  </a:endParaRPr>
                </a:p>
              </p:txBody>
            </p:sp>
          </p:grpSp>
          <p:grpSp>
            <p:nvGrpSpPr>
              <p:cNvPr id="11" name="Group 75">
                <a:extLst>
                  <a:ext uri="{FF2B5EF4-FFF2-40B4-BE49-F238E27FC236}">
                    <a16:creationId xmlns:a16="http://schemas.microsoft.com/office/drawing/2014/main" xmlns="" id="{DD2D3D2B-D9B6-4A4D-B8E5-426FA9B82B58}"/>
                  </a:ext>
                </a:extLst>
              </p:cNvPr>
              <p:cNvGrpSpPr>
                <a:grpSpLocks/>
              </p:cNvGrpSpPr>
              <p:nvPr userDrawn="1"/>
            </p:nvGrpSpPr>
            <p:grpSpPr bwMode="auto">
              <a:xfrm>
                <a:off x="-1261" y="0"/>
                <a:ext cx="2098" cy="1031"/>
                <a:chOff x="1208" y="109"/>
                <a:chExt cx="2098" cy="423"/>
              </a:xfrm>
            </p:grpSpPr>
            <p:sp>
              <p:nvSpPr>
                <p:cNvPr id="12" name="Line 76">
                  <a:extLst>
                    <a:ext uri="{FF2B5EF4-FFF2-40B4-BE49-F238E27FC236}">
                      <a16:creationId xmlns:a16="http://schemas.microsoft.com/office/drawing/2014/main" xmlns="" id="{385A2959-8466-4F7E-8A41-35EF69A52DD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ltGray">
                <a:xfrm>
                  <a:off x="2850" y="110"/>
                  <a:ext cx="0" cy="142"/>
                </a:xfrm>
                <a:prstGeom prst="line">
                  <a:avLst/>
                </a:prstGeom>
                <a:noFill/>
                <a:ln w="9525">
                  <a:solidFill>
                    <a:schemeClr val="hlink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ea typeface="黑体" pitchFamily="2" charset="-122"/>
                  </a:endParaRPr>
                </a:p>
              </p:txBody>
            </p:sp>
            <p:sp>
              <p:nvSpPr>
                <p:cNvPr id="13" name="Line 77">
                  <a:extLst>
                    <a:ext uri="{FF2B5EF4-FFF2-40B4-BE49-F238E27FC236}">
                      <a16:creationId xmlns:a16="http://schemas.microsoft.com/office/drawing/2014/main" xmlns="" id="{CE8F1808-A355-4ACC-8F0E-8BC16FF1DDD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ltGray">
                <a:xfrm>
                  <a:off x="2972" y="332"/>
                  <a:ext cx="70" cy="0"/>
                </a:xfrm>
                <a:prstGeom prst="line">
                  <a:avLst/>
                </a:prstGeom>
                <a:noFill/>
                <a:ln w="9525">
                  <a:solidFill>
                    <a:schemeClr val="hlink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ea typeface="黑体" pitchFamily="2" charset="-122"/>
                  </a:endParaRPr>
                </a:p>
              </p:txBody>
            </p:sp>
            <p:sp>
              <p:nvSpPr>
                <p:cNvPr id="14" name="Line 78">
                  <a:extLst>
                    <a:ext uri="{FF2B5EF4-FFF2-40B4-BE49-F238E27FC236}">
                      <a16:creationId xmlns:a16="http://schemas.microsoft.com/office/drawing/2014/main" xmlns="" id="{76ABB9FA-4049-462E-96B3-62F72192DF8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ltGray">
                <a:xfrm>
                  <a:off x="3078" y="350"/>
                  <a:ext cx="0" cy="28"/>
                </a:xfrm>
                <a:prstGeom prst="line">
                  <a:avLst/>
                </a:prstGeom>
                <a:noFill/>
                <a:ln w="9525">
                  <a:solidFill>
                    <a:schemeClr val="hlink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ea typeface="黑体" pitchFamily="2" charset="-122"/>
                  </a:endParaRPr>
                </a:p>
              </p:txBody>
            </p:sp>
            <p:sp>
              <p:nvSpPr>
                <p:cNvPr id="15" name="Line 79">
                  <a:extLst>
                    <a:ext uri="{FF2B5EF4-FFF2-40B4-BE49-F238E27FC236}">
                      <a16:creationId xmlns:a16="http://schemas.microsoft.com/office/drawing/2014/main" xmlns="" id="{591697BA-6749-4016-BCD6-4A333E18239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ltGray">
                <a:xfrm>
                  <a:off x="3306" y="450"/>
                  <a:ext cx="0" cy="79"/>
                </a:xfrm>
                <a:prstGeom prst="line">
                  <a:avLst/>
                </a:prstGeom>
                <a:noFill/>
                <a:ln w="9525">
                  <a:solidFill>
                    <a:schemeClr val="hlink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ea typeface="黑体" pitchFamily="2" charset="-122"/>
                  </a:endParaRPr>
                </a:p>
              </p:txBody>
            </p:sp>
            <p:sp>
              <p:nvSpPr>
                <p:cNvPr id="16" name="Line 80">
                  <a:extLst>
                    <a:ext uri="{FF2B5EF4-FFF2-40B4-BE49-F238E27FC236}">
                      <a16:creationId xmlns:a16="http://schemas.microsoft.com/office/drawing/2014/main" xmlns="" id="{CB95B52B-6131-4070-8AE8-BC2F21E0D42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ltGray">
                <a:xfrm>
                  <a:off x="2166" y="114"/>
                  <a:ext cx="0" cy="62"/>
                </a:xfrm>
                <a:prstGeom prst="line">
                  <a:avLst/>
                </a:prstGeom>
                <a:noFill/>
                <a:ln w="9525">
                  <a:solidFill>
                    <a:schemeClr val="hlink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ea typeface="黑体" pitchFamily="2" charset="-122"/>
                  </a:endParaRPr>
                </a:p>
              </p:txBody>
            </p:sp>
            <p:sp>
              <p:nvSpPr>
                <p:cNvPr id="17" name="Line 81">
                  <a:extLst>
                    <a:ext uri="{FF2B5EF4-FFF2-40B4-BE49-F238E27FC236}">
                      <a16:creationId xmlns:a16="http://schemas.microsoft.com/office/drawing/2014/main" xmlns="" id="{C79B65C4-EA1C-4269-9BE3-2075C192F32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ltGray">
                <a:xfrm>
                  <a:off x="1938" y="111"/>
                  <a:ext cx="0" cy="337"/>
                </a:xfrm>
                <a:prstGeom prst="line">
                  <a:avLst/>
                </a:prstGeom>
                <a:noFill/>
                <a:ln w="9525">
                  <a:solidFill>
                    <a:schemeClr val="hlink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ea typeface="黑体" pitchFamily="2" charset="-122"/>
                  </a:endParaRPr>
                </a:p>
              </p:txBody>
            </p:sp>
            <p:sp>
              <p:nvSpPr>
                <p:cNvPr id="18" name="Line 82">
                  <a:extLst>
                    <a:ext uri="{FF2B5EF4-FFF2-40B4-BE49-F238E27FC236}">
                      <a16:creationId xmlns:a16="http://schemas.microsoft.com/office/drawing/2014/main" xmlns="" id="{1E2CBC20-63C3-4A0A-B8F9-CA8A24DBE97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ltGray">
                <a:xfrm flipH="1">
                  <a:off x="1912" y="332"/>
                  <a:ext cx="68" cy="0"/>
                </a:xfrm>
                <a:prstGeom prst="line">
                  <a:avLst/>
                </a:prstGeom>
                <a:noFill/>
                <a:ln w="9525">
                  <a:solidFill>
                    <a:schemeClr val="hlink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ea typeface="黑体" pitchFamily="2" charset="-122"/>
                  </a:endParaRPr>
                </a:p>
              </p:txBody>
            </p:sp>
            <p:sp>
              <p:nvSpPr>
                <p:cNvPr id="19" name="Line 83">
                  <a:extLst>
                    <a:ext uri="{FF2B5EF4-FFF2-40B4-BE49-F238E27FC236}">
                      <a16:creationId xmlns:a16="http://schemas.microsoft.com/office/drawing/2014/main" xmlns="" id="{3A3DCD6A-E53A-48A1-A7F7-F2957C11D12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ltGray">
                <a:xfrm>
                  <a:off x="1778" y="332"/>
                  <a:ext cx="60" cy="0"/>
                </a:xfrm>
                <a:prstGeom prst="line">
                  <a:avLst/>
                </a:prstGeom>
                <a:noFill/>
                <a:ln w="9525">
                  <a:solidFill>
                    <a:schemeClr val="hlink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ea typeface="黑体" pitchFamily="2" charset="-122"/>
                  </a:endParaRPr>
                </a:p>
              </p:txBody>
            </p:sp>
            <p:sp>
              <p:nvSpPr>
                <p:cNvPr id="20" name="Line 84">
                  <a:extLst>
                    <a:ext uri="{FF2B5EF4-FFF2-40B4-BE49-F238E27FC236}">
                      <a16:creationId xmlns:a16="http://schemas.microsoft.com/office/drawing/2014/main" xmlns="" id="{B59CBE43-866D-4325-94F1-1D9864D1A1B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ltGray">
                <a:xfrm flipH="1">
                  <a:off x="1578" y="332"/>
                  <a:ext cx="82" cy="0"/>
                </a:xfrm>
                <a:prstGeom prst="line">
                  <a:avLst/>
                </a:prstGeom>
                <a:noFill/>
                <a:ln w="9525">
                  <a:solidFill>
                    <a:schemeClr val="hlink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ea typeface="黑体" pitchFamily="2" charset="-122"/>
                  </a:endParaRPr>
                </a:p>
              </p:txBody>
            </p:sp>
            <p:sp>
              <p:nvSpPr>
                <p:cNvPr id="21" name="Line 85">
                  <a:extLst>
                    <a:ext uri="{FF2B5EF4-FFF2-40B4-BE49-F238E27FC236}">
                      <a16:creationId xmlns:a16="http://schemas.microsoft.com/office/drawing/2014/main" xmlns="" id="{5F68A971-C67C-4786-9358-B8E6E97A784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ltGray">
                <a:xfrm>
                  <a:off x="1208" y="332"/>
                  <a:ext cx="348" cy="0"/>
                </a:xfrm>
                <a:prstGeom prst="line">
                  <a:avLst/>
                </a:prstGeom>
                <a:noFill/>
                <a:ln w="9525">
                  <a:solidFill>
                    <a:schemeClr val="hlink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ea typeface="黑体" pitchFamily="2" charset="-122"/>
                  </a:endParaRPr>
                </a:p>
              </p:txBody>
            </p:sp>
            <p:sp>
              <p:nvSpPr>
                <p:cNvPr id="22" name="Line 86">
                  <a:extLst>
                    <a:ext uri="{FF2B5EF4-FFF2-40B4-BE49-F238E27FC236}">
                      <a16:creationId xmlns:a16="http://schemas.microsoft.com/office/drawing/2014/main" xmlns="" id="{B510C8A6-DCEC-48FD-9232-7CFC82DB2E6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ltGray">
                <a:xfrm>
                  <a:off x="1480" y="234"/>
                  <a:ext cx="0" cy="298"/>
                </a:xfrm>
                <a:prstGeom prst="line">
                  <a:avLst/>
                </a:prstGeom>
                <a:noFill/>
                <a:ln w="9525">
                  <a:solidFill>
                    <a:schemeClr val="hlink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ea typeface="黑体" pitchFamily="2" charset="-122"/>
                  </a:endParaRPr>
                </a:p>
              </p:txBody>
            </p:sp>
            <p:sp>
              <p:nvSpPr>
                <p:cNvPr id="23" name="Line 87">
                  <a:extLst>
                    <a:ext uri="{FF2B5EF4-FFF2-40B4-BE49-F238E27FC236}">
                      <a16:creationId xmlns:a16="http://schemas.microsoft.com/office/drawing/2014/main" xmlns="" id="{46C8FD91-EC46-4D6E-831F-BDCB9D90A67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ltGray">
                <a:xfrm>
                  <a:off x="1254" y="252"/>
                  <a:ext cx="0" cy="156"/>
                </a:xfrm>
                <a:prstGeom prst="line">
                  <a:avLst/>
                </a:prstGeom>
                <a:noFill/>
                <a:ln w="9525">
                  <a:solidFill>
                    <a:schemeClr val="hlink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ea typeface="黑体" pitchFamily="2" charset="-122"/>
                  </a:endParaRPr>
                </a:p>
              </p:txBody>
            </p:sp>
            <p:sp>
              <p:nvSpPr>
                <p:cNvPr id="24" name="Line 88">
                  <a:extLst>
                    <a:ext uri="{FF2B5EF4-FFF2-40B4-BE49-F238E27FC236}">
                      <a16:creationId xmlns:a16="http://schemas.microsoft.com/office/drawing/2014/main" xmlns="" id="{FCA90818-89DF-4AD0-AF6B-4C3D944A66B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ltGray">
                <a:xfrm flipH="1" flipV="1">
                  <a:off x="1482" y="109"/>
                  <a:ext cx="0" cy="27"/>
                </a:xfrm>
                <a:prstGeom prst="line">
                  <a:avLst/>
                </a:prstGeom>
                <a:noFill/>
                <a:ln w="9525">
                  <a:solidFill>
                    <a:schemeClr val="hlink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ea typeface="黑体" pitchFamily="2" charset="-122"/>
                  </a:endParaRPr>
                </a:p>
              </p:txBody>
            </p:sp>
            <p:sp>
              <p:nvSpPr>
                <p:cNvPr id="25" name="Line 89">
                  <a:extLst>
                    <a:ext uri="{FF2B5EF4-FFF2-40B4-BE49-F238E27FC236}">
                      <a16:creationId xmlns:a16="http://schemas.microsoft.com/office/drawing/2014/main" xmlns="" id="{2CA08FF7-0B5D-4A74-8DD9-71C0C97202A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ltGray">
                <a:xfrm>
                  <a:off x="1710" y="180"/>
                  <a:ext cx="0" cy="96"/>
                </a:xfrm>
                <a:prstGeom prst="line">
                  <a:avLst/>
                </a:prstGeom>
                <a:noFill/>
                <a:ln w="9525">
                  <a:solidFill>
                    <a:schemeClr val="hlink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ea typeface="黑体" pitchFamily="2" charset="-122"/>
                  </a:endParaRPr>
                </a:p>
              </p:txBody>
            </p:sp>
            <p:sp>
              <p:nvSpPr>
                <p:cNvPr id="26" name="Line 90">
                  <a:extLst>
                    <a:ext uri="{FF2B5EF4-FFF2-40B4-BE49-F238E27FC236}">
                      <a16:creationId xmlns:a16="http://schemas.microsoft.com/office/drawing/2014/main" xmlns="" id="{9AB3BA2B-68FF-4416-8B09-47CD0FD17B0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ltGray">
                <a:xfrm flipV="1">
                  <a:off x="1710" y="111"/>
                  <a:ext cx="0" cy="22"/>
                </a:xfrm>
                <a:prstGeom prst="line">
                  <a:avLst/>
                </a:prstGeom>
                <a:noFill/>
                <a:ln w="9525">
                  <a:solidFill>
                    <a:schemeClr val="hlink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ea typeface="黑体" pitchFamily="2" charset="-122"/>
                  </a:endParaRPr>
                </a:p>
              </p:txBody>
            </p:sp>
          </p:grpSp>
        </p:grpSp>
        <p:pic>
          <p:nvPicPr>
            <p:cNvPr id="7" name="Picture 91" descr="earth">
              <a:extLst>
                <a:ext uri="{FF2B5EF4-FFF2-40B4-BE49-F238E27FC236}">
                  <a16:creationId xmlns:a16="http://schemas.microsoft.com/office/drawing/2014/main" xmlns="" id="{3A394F62-B0ED-494F-B349-4221B42818A0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gray">
            <a:xfrm>
              <a:off x="336" y="1566"/>
              <a:ext cx="690" cy="6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4428" name="Rectangle 92"/>
          <p:cNvSpPr>
            <a:spLocks noGrp="1" noChangeArrowheads="1"/>
          </p:cNvSpPr>
          <p:nvPr>
            <p:ph type="ctrTitle"/>
          </p:nvPr>
        </p:nvSpPr>
        <p:spPr>
          <a:xfrm>
            <a:off x="1828800" y="1828800"/>
            <a:ext cx="6934200" cy="23622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4429" name="Rectangle 93"/>
          <p:cNvSpPr>
            <a:spLocks noGrp="1" noChangeArrowheads="1"/>
          </p:cNvSpPr>
          <p:nvPr>
            <p:ph type="subTitle" idx="1"/>
          </p:nvPr>
        </p:nvSpPr>
        <p:spPr>
          <a:xfrm>
            <a:off x="1828800" y="4572000"/>
            <a:ext cx="6934200" cy="1295400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94" name="Rectangle 94">
            <a:extLst>
              <a:ext uri="{FF2B5EF4-FFF2-40B4-BE49-F238E27FC236}">
                <a16:creationId xmlns:a16="http://schemas.microsoft.com/office/drawing/2014/main" xmlns="" id="{3346D72A-319A-4D7A-8E72-14298E9EAAE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533400" y="6324600"/>
            <a:ext cx="1905000" cy="45720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5" name="Rectangle 95">
            <a:extLst>
              <a:ext uri="{FF2B5EF4-FFF2-40B4-BE49-F238E27FC236}">
                <a16:creationId xmlns:a16="http://schemas.microsoft.com/office/drawing/2014/main" xmlns="" id="{90B3EC3A-89BF-41A5-9FF6-60756CF6FE0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200400" y="6324600"/>
            <a:ext cx="2895600" cy="45720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6" name="Rectangle 96">
            <a:extLst>
              <a:ext uri="{FF2B5EF4-FFF2-40B4-BE49-F238E27FC236}">
                <a16:creationId xmlns:a16="http://schemas.microsoft.com/office/drawing/2014/main" xmlns="" id="{F4B84E40-2BB5-44AF-A6D5-84A752EE00B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xfrm>
            <a:off x="6858000" y="63246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76627703-BF91-4EC7-9101-EC21AE65D9CC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03866370"/>
      </p:ext>
    </p:extLst>
  </p:cSld>
  <p:clrMapOvr>
    <a:masterClrMapping/>
  </p:clrMapOvr>
  <p:transition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xmlns="" id="{0DBE78A6-B6B9-454F-BCB1-A3F18153E29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xmlns="" id="{A676E62C-969E-45D0-8B23-5F9C0F5B858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xmlns="" id="{649DB9F4-1779-48DC-B05A-83F6C094848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CD6272F-0272-42AB-A37C-6DD326E15D62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87138927"/>
      </p:ext>
    </p:extLst>
  </p:cSld>
  <p:clrMapOvr>
    <a:masterClrMapping/>
  </p:clrMapOvr>
  <p:transition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405563" y="930275"/>
            <a:ext cx="2052637" cy="5332413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246063" y="930275"/>
            <a:ext cx="6007100" cy="5332413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xmlns="" id="{BFB5A0E0-AEEF-4703-BBA6-8EDCD0CA411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xmlns="" id="{20E5FD7F-83A7-4A13-AE74-286FF9ACE3E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xmlns="" id="{C6EFE339-0186-4DA0-BBBA-3487F724CC1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A2827A-849D-43B8-A62C-2D77C6C4EDB4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95172590"/>
      </p:ext>
    </p:extLst>
  </p:cSld>
  <p:clrMapOvr>
    <a:masterClrMapping/>
  </p:clrMapOvr>
  <p:transition>
    <p:wipe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246063" y="930275"/>
            <a:ext cx="8212137" cy="533241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xmlns="" id="{EBB20DF6-FFEB-46A5-9187-D755CE49E4D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xmlns="" id="{E1C1E2B5-9572-40E1-960E-23048E9458F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xmlns="" id="{B8C46D40-F386-4B55-AE43-6FEE2EC6B5E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F767288-3EF9-4A4E-B689-A10407D1AFDC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42383873"/>
      </p:ext>
    </p:extLst>
  </p:cSld>
  <p:clrMapOvr>
    <a:masterClrMapping/>
  </p:clrMapOvr>
  <p:transition>
    <p:wipe dir="r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>
            <a:extLst>
              <a:ext uri="{FF2B5EF4-FFF2-40B4-BE49-F238E27FC236}">
                <a16:creationId xmlns:a16="http://schemas.microsoft.com/office/drawing/2014/main" xmlns="" id="{458FA5DF-8062-4268-81C2-3BF30B344EEE}"/>
              </a:ext>
            </a:extLst>
          </p:cNvPr>
          <p:cNvGrpSpPr>
            <a:grpSpLocks/>
          </p:cNvGrpSpPr>
          <p:nvPr/>
        </p:nvGrpSpPr>
        <p:grpSpPr bwMode="auto">
          <a:xfrm>
            <a:off x="0" y="2438400"/>
            <a:ext cx="9009063" cy="1052513"/>
            <a:chOff x="0" y="1536"/>
            <a:chExt cx="5675" cy="663"/>
          </a:xfrm>
        </p:grpSpPr>
        <p:grpSp>
          <p:nvGrpSpPr>
            <p:cNvPr id="5" name="Group 3">
              <a:extLst>
                <a:ext uri="{FF2B5EF4-FFF2-40B4-BE49-F238E27FC236}">
                  <a16:creationId xmlns:a16="http://schemas.microsoft.com/office/drawing/2014/main" xmlns="" id="{91B43DE2-0F1E-4278-9976-F486F4E01E4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5" y="1604"/>
              <a:ext cx="449" cy="299"/>
              <a:chOff x="720" y="336"/>
              <a:chExt cx="624" cy="432"/>
            </a:xfrm>
          </p:grpSpPr>
          <p:sp>
            <p:nvSpPr>
              <p:cNvPr id="12" name="Rectangle 4">
                <a:extLst>
                  <a:ext uri="{FF2B5EF4-FFF2-40B4-BE49-F238E27FC236}">
                    <a16:creationId xmlns:a16="http://schemas.microsoft.com/office/drawing/2014/main" xmlns="" id="{4113341E-36BE-497A-AA6D-767477B964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336"/>
                <a:ext cx="384" cy="432"/>
              </a:xfrm>
              <a:prstGeom prst="rect">
                <a:avLst/>
              </a:prstGeom>
              <a:solidFill>
                <a:schemeClr val="folHlink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黑体" pitchFamily="2" charset="-122"/>
                </a:endParaRPr>
              </a:p>
            </p:txBody>
          </p:sp>
          <p:sp>
            <p:nvSpPr>
              <p:cNvPr id="13" name="Rectangle 5">
                <a:extLst>
                  <a:ext uri="{FF2B5EF4-FFF2-40B4-BE49-F238E27FC236}">
                    <a16:creationId xmlns:a16="http://schemas.microsoft.com/office/drawing/2014/main" xmlns="" id="{92230357-12B5-4152-A47E-FB51A793C8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56" y="336"/>
                <a:ext cx="288" cy="432"/>
              </a:xfrm>
              <a:prstGeom prst="rect">
                <a:avLst/>
              </a:prstGeom>
              <a:gradFill rotWithShape="0">
                <a:gsLst>
                  <a:gs pos="0">
                    <a:schemeClr val="folHlink"/>
                  </a:gs>
                  <a:gs pos="100000">
                    <a:schemeClr val="bg1"/>
                  </a:gs>
                </a:gsLst>
                <a:lin ang="0" scaled="1"/>
              </a:gra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黑体" pitchFamily="2" charset="-122"/>
                </a:endParaRPr>
              </a:p>
            </p:txBody>
          </p:sp>
        </p:grpSp>
        <p:grpSp>
          <p:nvGrpSpPr>
            <p:cNvPr id="6" name="Group 6">
              <a:extLst>
                <a:ext uri="{FF2B5EF4-FFF2-40B4-BE49-F238E27FC236}">
                  <a16:creationId xmlns:a16="http://schemas.microsoft.com/office/drawing/2014/main" xmlns="" id="{1B25F3BE-DD98-4CAA-B52A-565ABFF2854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3" y="1870"/>
              <a:ext cx="466" cy="299"/>
              <a:chOff x="912" y="2640"/>
              <a:chExt cx="672" cy="432"/>
            </a:xfrm>
          </p:grpSpPr>
          <p:sp>
            <p:nvSpPr>
              <p:cNvPr id="10" name="Rectangle 7">
                <a:extLst>
                  <a:ext uri="{FF2B5EF4-FFF2-40B4-BE49-F238E27FC236}">
                    <a16:creationId xmlns:a16="http://schemas.microsoft.com/office/drawing/2014/main" xmlns="" id="{0C58FEA0-079E-408A-B648-1806F3AAB7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2" y="2640"/>
                <a:ext cx="384" cy="432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黑体" pitchFamily="2" charset="-122"/>
                </a:endParaRPr>
              </a:p>
            </p:txBody>
          </p:sp>
          <p:sp>
            <p:nvSpPr>
              <p:cNvPr id="11" name="Rectangle 8">
                <a:extLst>
                  <a:ext uri="{FF2B5EF4-FFF2-40B4-BE49-F238E27FC236}">
                    <a16:creationId xmlns:a16="http://schemas.microsoft.com/office/drawing/2014/main" xmlns="" id="{D50ACC2C-F46A-4E9A-84C1-18ADB4D3C1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48" y="2640"/>
                <a:ext cx="336" cy="432"/>
              </a:xfrm>
              <a:prstGeom prst="rect">
                <a:avLst/>
              </a:prstGeom>
              <a:gradFill rotWithShape="0">
                <a:gsLst>
                  <a:gs pos="0">
                    <a:schemeClr val="accent2"/>
                  </a:gs>
                  <a:gs pos="100000">
                    <a:schemeClr val="bg1"/>
                  </a:gs>
                </a:gsLst>
                <a:lin ang="0" scaled="1"/>
              </a:gra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黑体" pitchFamily="2" charset="-122"/>
                </a:endParaRPr>
              </a:p>
            </p:txBody>
          </p:sp>
        </p:grpSp>
        <p:sp>
          <p:nvSpPr>
            <p:cNvPr id="7" name="Rectangle 9">
              <a:extLst>
                <a:ext uri="{FF2B5EF4-FFF2-40B4-BE49-F238E27FC236}">
                  <a16:creationId xmlns:a16="http://schemas.microsoft.com/office/drawing/2014/main" xmlns="" id="{C7E4B381-D324-48EC-8179-D614F1014F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824"/>
              <a:ext cx="353" cy="266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hlink"/>
                </a:gs>
              </a:gsLst>
              <a:lin ang="189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黑体" pitchFamily="2" charset="-122"/>
              </a:endParaRPr>
            </a:p>
          </p:txBody>
        </p:sp>
        <p:sp>
          <p:nvSpPr>
            <p:cNvPr id="8" name="Rectangle 10">
              <a:extLst>
                <a:ext uri="{FF2B5EF4-FFF2-40B4-BE49-F238E27FC236}">
                  <a16:creationId xmlns:a16="http://schemas.microsoft.com/office/drawing/2014/main" xmlns="" id="{F1F17DF3-32EB-415D-BD59-CF4FDB5916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0" y="1536"/>
              <a:ext cx="20" cy="663"/>
            </a:xfrm>
            <a:prstGeom prst="rect">
              <a:avLst/>
            </a:prstGeom>
            <a:solidFill>
              <a:schemeClr val="bg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黑体" pitchFamily="2" charset="-122"/>
              </a:endParaRPr>
            </a:p>
          </p:txBody>
        </p:sp>
        <p:sp>
          <p:nvSpPr>
            <p:cNvPr id="9" name="Rectangle 11">
              <a:extLst>
                <a:ext uri="{FF2B5EF4-FFF2-40B4-BE49-F238E27FC236}">
                  <a16:creationId xmlns:a16="http://schemas.microsoft.com/office/drawing/2014/main" xmlns="" id="{DA106DC9-EC81-439F-AD67-1EF4BAC45F7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99" y="2054"/>
              <a:ext cx="5476" cy="35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黑体" pitchFamily="2" charset="-122"/>
              </a:endParaRPr>
            </a:p>
          </p:txBody>
        </p:sp>
      </p:grpSp>
      <p:sp>
        <p:nvSpPr>
          <p:cNvPr id="38924" name="Rectangle 12"/>
          <p:cNvSpPr>
            <a:spLocks noGrp="1" noChangeArrowheads="1"/>
          </p:cNvSpPr>
          <p:nvPr>
            <p:ph type="ctrTitle"/>
          </p:nvPr>
        </p:nvSpPr>
        <p:spPr>
          <a:xfrm>
            <a:off x="990600" y="1676400"/>
            <a:ext cx="7772400" cy="1462088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8925" name="Rectangle 1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14" name="Rectangle 14">
            <a:extLst>
              <a:ext uri="{FF2B5EF4-FFF2-40B4-BE49-F238E27FC236}">
                <a16:creationId xmlns:a16="http://schemas.microsoft.com/office/drawing/2014/main" xmlns="" id="{895FBF48-DADB-4DBF-9C18-8A546485B99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990600" y="6248400"/>
            <a:ext cx="1905000" cy="457200"/>
          </a:xfrm>
        </p:spPr>
        <p:txBody>
          <a:bodyPr/>
          <a:lstStyle>
            <a:lvl1pPr>
              <a:defRPr smtClean="0"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5" name="Rectangle 15">
            <a:extLst>
              <a:ext uri="{FF2B5EF4-FFF2-40B4-BE49-F238E27FC236}">
                <a16:creationId xmlns:a16="http://schemas.microsoft.com/office/drawing/2014/main" xmlns="" id="{763E2C32-AF62-47E9-8A95-C507DB2E424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429000" y="6248400"/>
            <a:ext cx="2895600" cy="457200"/>
          </a:xfrm>
        </p:spPr>
        <p:txBody>
          <a:bodyPr/>
          <a:lstStyle>
            <a:lvl1pPr>
              <a:defRPr smtClean="0"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6" name="Rectangle 16">
            <a:extLst>
              <a:ext uri="{FF2B5EF4-FFF2-40B4-BE49-F238E27FC236}">
                <a16:creationId xmlns:a16="http://schemas.microsoft.com/office/drawing/2014/main" xmlns="" id="{F50AFC84-84D2-4F2F-888D-A7DB48E18F1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xfrm>
            <a:off x="6858000" y="6248400"/>
            <a:ext cx="1905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58CD43F0-D98B-4F9C-9E80-DE14F75F9351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47130372"/>
      </p:ext>
    </p:extLst>
  </p:cSld>
  <p:clrMapOvr>
    <a:masterClrMapping/>
  </p:clrMapOvr>
  <p:transition>
    <p:wipe dir="r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xmlns="" id="{3CD7BE3B-B092-4FF0-B8C5-AD14B6FB79E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xmlns="" id="{9A942B2D-039C-4904-AAE9-437FBE5156F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xmlns="" id="{0B16D591-8527-4A3F-ABDA-5398F9A020E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C4F5DF-9DDE-49AE-917E-8418C1D216A7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72828822"/>
      </p:ext>
    </p:extLst>
  </p:cSld>
  <p:clrMapOvr>
    <a:masterClrMapping/>
  </p:clrMapOvr>
  <p:transition>
    <p:wipe dir="r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xmlns="" id="{9EE8B8E9-DB63-4063-AC7A-CA646CC6BF7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xmlns="" id="{AE4DBA20-681F-4F17-9D02-F246F61D84E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xmlns="" id="{A818F710-AC55-400C-89DF-8A8BB0F1B2F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BBD97BA-9538-47A3-AB22-1BF6C629EF23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69543926"/>
      </p:ext>
    </p:extLst>
  </p:cSld>
  <p:clrMapOvr>
    <a:masterClrMapping/>
  </p:clrMapOvr>
  <p:transition>
    <p:wipe dir="r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182688" y="2017713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145088" y="2017713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11">
            <a:extLst>
              <a:ext uri="{FF2B5EF4-FFF2-40B4-BE49-F238E27FC236}">
                <a16:creationId xmlns:a16="http://schemas.microsoft.com/office/drawing/2014/main" xmlns="" id="{36061ECD-C38C-4003-BFAF-848BA558AE8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2">
            <a:extLst>
              <a:ext uri="{FF2B5EF4-FFF2-40B4-BE49-F238E27FC236}">
                <a16:creationId xmlns:a16="http://schemas.microsoft.com/office/drawing/2014/main" xmlns="" id="{BB483835-5A20-40C9-BAC2-7AFBE07E0F2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3">
            <a:extLst>
              <a:ext uri="{FF2B5EF4-FFF2-40B4-BE49-F238E27FC236}">
                <a16:creationId xmlns:a16="http://schemas.microsoft.com/office/drawing/2014/main" xmlns="" id="{8B04A7CD-E71D-4C58-9CA7-88AA3E105E1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9A5E10D-8200-4B91-AC9D-C5162EC6933B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92059025"/>
      </p:ext>
    </p:extLst>
  </p:cSld>
  <p:clrMapOvr>
    <a:masterClrMapping/>
  </p:clrMapOvr>
  <p:transition>
    <p:wipe dir="r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11">
            <a:extLst>
              <a:ext uri="{FF2B5EF4-FFF2-40B4-BE49-F238E27FC236}">
                <a16:creationId xmlns:a16="http://schemas.microsoft.com/office/drawing/2014/main" xmlns="" id="{25DA1D39-CB55-4E4A-805D-160D15E78AC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12">
            <a:extLst>
              <a:ext uri="{FF2B5EF4-FFF2-40B4-BE49-F238E27FC236}">
                <a16:creationId xmlns:a16="http://schemas.microsoft.com/office/drawing/2014/main" xmlns="" id="{B5BA1D05-7CFF-4CFA-B8CE-DD434D173A9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13">
            <a:extLst>
              <a:ext uri="{FF2B5EF4-FFF2-40B4-BE49-F238E27FC236}">
                <a16:creationId xmlns:a16="http://schemas.microsoft.com/office/drawing/2014/main" xmlns="" id="{EA78E7CD-59C9-4CB8-9552-FB71E0302DA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5293AE1-D1DB-452A-A423-FF86385ED932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64210565"/>
      </p:ext>
    </p:extLst>
  </p:cSld>
  <p:clrMapOvr>
    <a:masterClrMapping/>
  </p:clrMapOvr>
  <p:transition>
    <p:wipe dir="r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11">
            <a:extLst>
              <a:ext uri="{FF2B5EF4-FFF2-40B4-BE49-F238E27FC236}">
                <a16:creationId xmlns:a16="http://schemas.microsoft.com/office/drawing/2014/main" xmlns="" id="{47DE9256-9946-425D-AB70-A3361153D7B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12">
            <a:extLst>
              <a:ext uri="{FF2B5EF4-FFF2-40B4-BE49-F238E27FC236}">
                <a16:creationId xmlns:a16="http://schemas.microsoft.com/office/drawing/2014/main" xmlns="" id="{BD1D76E4-32DE-40AA-9CE1-EA17A146DB4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3">
            <a:extLst>
              <a:ext uri="{FF2B5EF4-FFF2-40B4-BE49-F238E27FC236}">
                <a16:creationId xmlns:a16="http://schemas.microsoft.com/office/drawing/2014/main" xmlns="" id="{1C699892-A86E-458D-9CA3-464C117438B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DBA754-2D52-4705-B0C3-AA44BBDBE8C4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40864837"/>
      </p:ext>
    </p:extLst>
  </p:cSld>
  <p:clrMapOvr>
    <a:masterClrMapping/>
  </p:clrMapOvr>
  <p:transition>
    <p:wipe dir="r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>
            <a:extLst>
              <a:ext uri="{FF2B5EF4-FFF2-40B4-BE49-F238E27FC236}">
                <a16:creationId xmlns:a16="http://schemas.microsoft.com/office/drawing/2014/main" xmlns="" id="{2886635E-E86E-4F19-B7F3-EBF4C4DD51F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12">
            <a:extLst>
              <a:ext uri="{FF2B5EF4-FFF2-40B4-BE49-F238E27FC236}">
                <a16:creationId xmlns:a16="http://schemas.microsoft.com/office/drawing/2014/main" xmlns="" id="{273A0771-9D29-478B-B08B-C1322C80338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13">
            <a:extLst>
              <a:ext uri="{FF2B5EF4-FFF2-40B4-BE49-F238E27FC236}">
                <a16:creationId xmlns:a16="http://schemas.microsoft.com/office/drawing/2014/main" xmlns="" id="{9111A9C1-7661-47CB-8174-80C1D7FD208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1CF7877-3F5D-4EAF-9EDA-56B28681FD25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35326576"/>
      </p:ext>
    </p:extLst>
  </p:cSld>
  <p:clrMapOvr>
    <a:masterClrMapping/>
  </p:clrMapOvr>
  <p:transition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xmlns="" id="{4714FEDB-3D00-4CDF-8057-5BD67FFC35A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xmlns="" id="{13106FA7-9F06-4289-8A92-F562EE7855C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xmlns="" id="{9DBCC031-A820-4E64-8016-A7F19ACABCD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014E86F-D59F-4846-A887-51085A4408E3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07526890"/>
      </p:ext>
    </p:extLst>
  </p:cSld>
  <p:clrMapOvr>
    <a:masterClrMapping/>
  </p:clrMapOvr>
  <p:transition>
    <p:wipe dir="r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11">
            <a:extLst>
              <a:ext uri="{FF2B5EF4-FFF2-40B4-BE49-F238E27FC236}">
                <a16:creationId xmlns:a16="http://schemas.microsoft.com/office/drawing/2014/main" xmlns="" id="{CFF0D214-899B-4E83-99F3-1E1D7B070E4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2">
            <a:extLst>
              <a:ext uri="{FF2B5EF4-FFF2-40B4-BE49-F238E27FC236}">
                <a16:creationId xmlns:a16="http://schemas.microsoft.com/office/drawing/2014/main" xmlns="" id="{C28300BC-4D96-4D9E-86E9-6C59B8A1A5B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3">
            <a:extLst>
              <a:ext uri="{FF2B5EF4-FFF2-40B4-BE49-F238E27FC236}">
                <a16:creationId xmlns:a16="http://schemas.microsoft.com/office/drawing/2014/main" xmlns="" id="{ED09A580-E145-4AAB-929E-FFE6532CDA3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E41D88E-B0EC-4736-9E78-5C37762EA12A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51436927"/>
      </p:ext>
    </p:extLst>
  </p:cSld>
  <p:clrMapOvr>
    <a:masterClrMapping/>
  </p:clrMapOvr>
  <p:transition>
    <p:wipe dir="r"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11">
            <a:extLst>
              <a:ext uri="{FF2B5EF4-FFF2-40B4-BE49-F238E27FC236}">
                <a16:creationId xmlns:a16="http://schemas.microsoft.com/office/drawing/2014/main" xmlns="" id="{5CDC5F71-EE27-49C2-8A36-87E07ED9E96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2">
            <a:extLst>
              <a:ext uri="{FF2B5EF4-FFF2-40B4-BE49-F238E27FC236}">
                <a16:creationId xmlns:a16="http://schemas.microsoft.com/office/drawing/2014/main" xmlns="" id="{1E4041F8-6C6F-4C0D-B3BA-10C09032963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3">
            <a:extLst>
              <a:ext uri="{FF2B5EF4-FFF2-40B4-BE49-F238E27FC236}">
                <a16:creationId xmlns:a16="http://schemas.microsoft.com/office/drawing/2014/main" xmlns="" id="{12667FC2-02AD-4D9F-81BA-F7FFBB61316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FE2D795-4E90-47C3-9595-BCDDAA8A13DE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68861936"/>
      </p:ext>
    </p:extLst>
  </p:cSld>
  <p:clrMapOvr>
    <a:masterClrMapping/>
  </p:clrMapOvr>
  <p:transition>
    <p:wipe dir="r"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xmlns="" id="{D479EC23-ED93-4E69-9E02-948A19C1415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xmlns="" id="{D8204BD8-B96F-4CB3-9EA2-95846E9D287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xmlns="" id="{F587C8DB-EC10-4B74-BF99-D8AE0ABF410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F1819CA-59C3-4FF0-84E5-6D96CA017F2B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8400578"/>
      </p:ext>
    </p:extLst>
  </p:cSld>
  <p:clrMapOvr>
    <a:masterClrMapping/>
  </p:clrMapOvr>
  <p:transition>
    <p:wipe dir="r"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004050" y="214313"/>
            <a:ext cx="1951038" cy="59182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150938" y="214313"/>
            <a:ext cx="5700712" cy="59182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xmlns="" id="{3F0BC37B-29E7-405F-9E91-3233221E25C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xmlns="" id="{EED19E93-F2C3-40D9-BA32-3F1F9949D74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xmlns="" id="{0BF88D64-0D47-4B55-97B8-10D17A64029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621D59F-7D3D-4CBA-AA77-327376E8E67C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53538801"/>
      </p:ext>
    </p:extLst>
  </p:cSld>
  <p:clrMapOvr>
    <a:masterClrMapping/>
  </p:clrMapOvr>
  <p:transition>
    <p:wipe dir="r"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xmlns="" id="{EC8EB0A9-1698-4D2A-AC29-8C482DA7C28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xmlns="" id="{19DBEF08-141B-4A06-B17E-212F01068A4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xmlns="" id="{7F84D633-8D1B-43BD-8AB8-C3C5C1EAA15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2CBE9C1-F4BE-4799-9E09-300AEA79999C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73106326"/>
      </p:ext>
    </p:extLst>
  </p:cSld>
  <p:clrMapOvr>
    <a:masterClrMapping/>
  </p:clrMapOvr>
  <p:transition>
    <p:wipe dir="r"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xmlns="" id="{0E4675E7-66B9-40EF-8436-4B20533147F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xmlns="" id="{CCA5F64A-6784-4957-8307-57AE7D1957C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xmlns="" id="{31F58C96-5123-4462-B4A1-EF83D8BBF8C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834E512-653F-4BFE-9DF5-5D7958F0716E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37929020"/>
      </p:ext>
    </p:extLst>
  </p:cSld>
  <p:clrMapOvr>
    <a:masterClrMapping/>
  </p:clrMapOvr>
  <p:transition>
    <p:wipe dir="r"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xmlns="" id="{F56B0478-E1E1-4B8F-AF97-1334013B799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xmlns="" id="{F5572D98-FA7A-407F-8F02-44F5D24F513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xmlns="" id="{486C58F9-8AC2-460A-9D2D-0D483AEF4EF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D2748F0-3E7E-49B8-B5BB-05C93E455A19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42943805"/>
      </p:ext>
    </p:extLst>
  </p:cSld>
  <p:clrMapOvr>
    <a:masterClrMapping/>
  </p:clrMapOvr>
  <p:transition>
    <p:wipe dir="r"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FFC618C7-D7FE-400E-8D72-E9C5BA79936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6C502443-A2E8-4EC1-8EBC-F65E0F1A56F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5E782003-AED8-4807-90B7-0CE35AF6A38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79FB190-B5E3-45B2-A2C0-625406735CCA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27904590"/>
      </p:ext>
    </p:extLst>
  </p:cSld>
  <p:clrMapOvr>
    <a:masterClrMapping/>
  </p:clrMapOvr>
  <p:transition>
    <p:wipe dir="r"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xmlns="" id="{B58033C3-BD80-45BB-8ED9-563C087E939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xmlns="" id="{604E8426-08A6-43D3-B3D7-6D0F3A74D74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xmlns="" id="{2842769E-B17A-45B3-B96C-BCC87D0DA6E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6BD8CEA-EB95-4CCD-920E-2E8A26187994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56602351"/>
      </p:ext>
    </p:extLst>
  </p:cSld>
  <p:clrMapOvr>
    <a:masterClrMapping/>
  </p:clrMapOvr>
  <p:transition>
    <p:wipe dir="r"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xmlns="" id="{C0ADBEDA-CAB7-419B-963D-AB4F6433E05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xmlns="" id="{383186EA-FCCA-42AC-90EE-85FC5CDDBB9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xmlns="" id="{9AA3C7FB-AB85-42B4-898E-B413EB8DD73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AF65F8-C701-4780-8AA0-9A1C239F693E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75866898"/>
      </p:ext>
    </p:extLst>
  </p:cSld>
  <p:clrMapOvr>
    <a:masterClrMapping/>
  </p:clrMapOvr>
  <p:transition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xmlns="" id="{70D62869-C09D-484E-94BC-3BAB0A42FD2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xmlns="" id="{AB4BA359-103A-48DC-B5D7-0F6F96D94F8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xmlns="" id="{8AB85698-2AB9-4B7F-AD7E-A6C9A9F2990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13B4C51-48DF-4359-A3A0-14DBC998528D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45780680"/>
      </p:ext>
    </p:extLst>
  </p:cSld>
  <p:clrMapOvr>
    <a:masterClrMapping/>
  </p:clrMapOvr>
  <p:transition>
    <p:wipe dir="r"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xmlns="" id="{A063A5D0-D5A0-49FB-B834-9901C9F3C63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xmlns="" id="{F1BD0005-64F1-40AE-AE6F-97503F04B8C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xmlns="" id="{ECB045D7-3C6C-4378-9718-4B92DC4F516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818BB95-D069-45CE-B8E1-59401E836263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94213705"/>
      </p:ext>
    </p:extLst>
  </p:cSld>
  <p:clrMapOvr>
    <a:masterClrMapping/>
  </p:clrMapOvr>
  <p:transition>
    <p:wipe dir="r"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E01AE2C5-FCC9-4813-B6A7-BAD5B737BD9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DC858F37-EBBD-4BBF-8153-33AE7834D36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A5D9C5DD-C53D-48AD-98EB-F4C233845C3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29E36F5-C23D-40AF-9BE5-309FADC6408C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43414630"/>
      </p:ext>
    </p:extLst>
  </p:cSld>
  <p:clrMapOvr>
    <a:masterClrMapping/>
  </p:clrMapOvr>
  <p:transition>
    <p:wipe dir="r"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DD2FC8C7-8348-4537-BE6B-5AF23FF3A75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CF029455-D38E-416F-9F93-503677059F6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15ECD2F6-8057-4F69-9EEE-5901AD85704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256DB28-A816-44C6-AA2A-5B244A059FAC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72853617"/>
      </p:ext>
    </p:extLst>
  </p:cSld>
  <p:clrMapOvr>
    <a:masterClrMapping/>
  </p:clrMapOvr>
  <p:transition>
    <p:wipe dir="r"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xmlns="" id="{843D6FD5-24DD-4D80-8987-01B7367A6C7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xmlns="" id="{F41AB2F5-3D44-425A-BA13-91D62F6DAB4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xmlns="" id="{FD783440-CFED-45BF-9481-CC4A30E4A6D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8BACFE8-4BB3-4D42-A637-8ED8BF03546D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3733224"/>
      </p:ext>
    </p:extLst>
  </p:cSld>
  <p:clrMapOvr>
    <a:masterClrMapping/>
  </p:clrMapOvr>
  <p:transition>
    <p:wipe dir="r"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xmlns="" id="{FBE2DA6B-8F86-4881-A707-E5F47DA8A2E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xmlns="" id="{DB5778B0-A360-4BF4-9B15-A6FCB89D3A5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xmlns="" id="{25D025DE-1C02-4ED6-9D12-8D98AB59DA3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C589416-A4E4-4DEC-BFDF-79763966BD5A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5989697"/>
      </p:ext>
    </p:extLst>
  </p:cSld>
  <p:clrMapOvr>
    <a:masterClrMapping/>
  </p:clrMapOvr>
  <p:transition>
    <p:wipe dir="r"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>
            <a:extLst>
              <a:ext uri="{FF2B5EF4-FFF2-40B4-BE49-F238E27FC236}">
                <a16:creationId xmlns:a16="http://schemas.microsoft.com/office/drawing/2014/main" xmlns="" id="{C1F8F4C1-BF75-4E96-BCE3-41C70E4E7924}"/>
              </a:ext>
            </a:extLst>
          </p:cNvPr>
          <p:cNvGrpSpPr>
            <a:grpSpLocks/>
          </p:cNvGrpSpPr>
          <p:nvPr/>
        </p:nvGrpSpPr>
        <p:grpSpPr bwMode="auto">
          <a:xfrm>
            <a:off x="-6350" y="20638"/>
            <a:ext cx="9144000" cy="6858000"/>
            <a:chOff x="0" y="0"/>
            <a:chExt cx="5760" cy="4320"/>
          </a:xfrm>
        </p:grpSpPr>
        <p:sp>
          <p:nvSpPr>
            <p:cNvPr id="5" name="Freeform 3">
              <a:extLst>
                <a:ext uri="{FF2B5EF4-FFF2-40B4-BE49-F238E27FC236}">
                  <a16:creationId xmlns:a16="http://schemas.microsoft.com/office/drawing/2014/main" xmlns="" id="{9A643EF8-25B8-4810-B414-13FA79E91644}"/>
                </a:ext>
              </a:extLst>
            </p:cNvPr>
            <p:cNvSpPr>
              <a:spLocks/>
            </p:cNvSpPr>
            <p:nvPr/>
          </p:nvSpPr>
          <p:spPr bwMode="hidden">
            <a:xfrm>
              <a:off x="0" y="3072"/>
              <a:ext cx="5760" cy="1248"/>
            </a:xfrm>
            <a:custGeom>
              <a:avLst/>
              <a:gdLst/>
              <a:ahLst/>
              <a:cxnLst>
                <a:cxn ang="0">
                  <a:pos x="6027" y="2296"/>
                </a:cxn>
                <a:cxn ang="0">
                  <a:pos x="0" y="2296"/>
                </a:cxn>
                <a:cxn ang="0">
                  <a:pos x="0" y="0"/>
                </a:cxn>
                <a:cxn ang="0">
                  <a:pos x="6027" y="0"/>
                </a:cxn>
                <a:cxn ang="0">
                  <a:pos x="6027" y="2296"/>
                </a:cxn>
                <a:cxn ang="0">
                  <a:pos x="6027" y="2296"/>
                </a:cxn>
              </a:cxnLst>
              <a:rect l="0" t="0" r="r" b="b"/>
              <a:pathLst>
                <a:path w="6027" h="2296">
                  <a:moveTo>
                    <a:pt x="6027" y="2296"/>
                  </a:moveTo>
                  <a:lnTo>
                    <a:pt x="0" y="2296"/>
                  </a:lnTo>
                  <a:lnTo>
                    <a:pt x="0" y="0"/>
                  </a:lnTo>
                  <a:lnTo>
                    <a:pt x="6027" y="0"/>
                  </a:lnTo>
                  <a:lnTo>
                    <a:pt x="6027" y="2296"/>
                  </a:lnTo>
                  <a:lnTo>
                    <a:pt x="6027" y="2296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chemeClr val="accent2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ea typeface="黑体" pitchFamily="2" charset="-122"/>
              </a:endParaRPr>
            </a:p>
          </p:txBody>
        </p:sp>
        <p:sp>
          <p:nvSpPr>
            <p:cNvPr id="6" name="Freeform 4">
              <a:extLst>
                <a:ext uri="{FF2B5EF4-FFF2-40B4-BE49-F238E27FC236}">
                  <a16:creationId xmlns:a16="http://schemas.microsoft.com/office/drawing/2014/main" xmlns="" id="{52E7D7D5-0EA8-4D9F-88E4-9B672DEB6CC2}"/>
                </a:ext>
              </a:extLst>
            </p:cNvPr>
            <p:cNvSpPr>
              <a:spLocks/>
            </p:cNvSpPr>
            <p:nvPr/>
          </p:nvSpPr>
          <p:spPr bwMode="hidden">
            <a:xfrm>
              <a:off x="0" y="0"/>
              <a:ext cx="5760" cy="3072"/>
            </a:xfrm>
            <a:custGeom>
              <a:avLst/>
              <a:gdLst/>
              <a:ahLst/>
              <a:cxnLst>
                <a:cxn ang="0">
                  <a:pos x="6027" y="2296"/>
                </a:cxn>
                <a:cxn ang="0">
                  <a:pos x="0" y="2296"/>
                </a:cxn>
                <a:cxn ang="0">
                  <a:pos x="0" y="0"/>
                </a:cxn>
                <a:cxn ang="0">
                  <a:pos x="6027" y="0"/>
                </a:cxn>
                <a:cxn ang="0">
                  <a:pos x="6027" y="2296"/>
                </a:cxn>
                <a:cxn ang="0">
                  <a:pos x="6027" y="2296"/>
                </a:cxn>
              </a:cxnLst>
              <a:rect l="0" t="0" r="r" b="b"/>
              <a:pathLst>
                <a:path w="6027" h="2296">
                  <a:moveTo>
                    <a:pt x="6027" y="2296"/>
                  </a:moveTo>
                  <a:lnTo>
                    <a:pt x="0" y="2296"/>
                  </a:lnTo>
                  <a:lnTo>
                    <a:pt x="0" y="0"/>
                  </a:lnTo>
                  <a:lnTo>
                    <a:pt x="6027" y="0"/>
                  </a:lnTo>
                  <a:lnTo>
                    <a:pt x="6027" y="2296"/>
                  </a:lnTo>
                  <a:lnTo>
                    <a:pt x="6027" y="2296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46275"/>
                    <a:invGamma/>
                  </a:schemeClr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ea typeface="黑体" pitchFamily="2" charset="-122"/>
              </a:endParaRPr>
            </a:p>
          </p:txBody>
        </p:sp>
      </p:grpSp>
      <p:sp>
        <p:nvSpPr>
          <p:cNvPr id="7" name="Freeform 5">
            <a:extLst>
              <a:ext uri="{FF2B5EF4-FFF2-40B4-BE49-F238E27FC236}">
                <a16:creationId xmlns:a16="http://schemas.microsoft.com/office/drawing/2014/main" xmlns="" id="{5053E69D-1DA1-47D4-9A5F-FE6D919482A1}"/>
              </a:ext>
            </a:extLst>
          </p:cNvPr>
          <p:cNvSpPr>
            <a:spLocks/>
          </p:cNvSpPr>
          <p:nvPr/>
        </p:nvSpPr>
        <p:spPr bwMode="hidden">
          <a:xfrm>
            <a:off x="6242050" y="6269038"/>
            <a:ext cx="2895600" cy="609600"/>
          </a:xfrm>
          <a:custGeom>
            <a:avLst/>
            <a:gdLst/>
            <a:ahLst/>
            <a:cxnLst>
              <a:cxn ang="0">
                <a:pos x="5748" y="246"/>
              </a:cxn>
              <a:cxn ang="0">
                <a:pos x="0" y="246"/>
              </a:cxn>
              <a:cxn ang="0">
                <a:pos x="0" y="0"/>
              </a:cxn>
              <a:cxn ang="0">
                <a:pos x="5748" y="0"/>
              </a:cxn>
              <a:cxn ang="0">
                <a:pos x="5748" y="246"/>
              </a:cxn>
              <a:cxn ang="0">
                <a:pos x="5748" y="246"/>
              </a:cxn>
            </a:cxnLst>
            <a:rect l="0" t="0" r="r" b="b"/>
            <a:pathLst>
              <a:path w="5748" h="246">
                <a:moveTo>
                  <a:pt x="5748" y="246"/>
                </a:moveTo>
                <a:lnTo>
                  <a:pt x="0" y="246"/>
                </a:lnTo>
                <a:lnTo>
                  <a:pt x="0" y="0"/>
                </a:lnTo>
                <a:lnTo>
                  <a:pt x="5748" y="0"/>
                </a:lnTo>
                <a:lnTo>
                  <a:pt x="5748" y="246"/>
                </a:lnTo>
                <a:lnTo>
                  <a:pt x="5748" y="246"/>
                </a:lnTo>
                <a:close/>
              </a:path>
            </a:pathLst>
          </a:cu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</a:gra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zh-CN" altLang="en-US">
              <a:ea typeface="黑体" pitchFamily="2" charset="-122"/>
            </a:endParaRPr>
          </a:p>
        </p:txBody>
      </p:sp>
      <p:grpSp>
        <p:nvGrpSpPr>
          <p:cNvPr id="8" name="Group 6">
            <a:extLst>
              <a:ext uri="{FF2B5EF4-FFF2-40B4-BE49-F238E27FC236}">
                <a16:creationId xmlns:a16="http://schemas.microsoft.com/office/drawing/2014/main" xmlns="" id="{63F66626-58CC-44D4-B770-EB8D3CC693DA}"/>
              </a:ext>
            </a:extLst>
          </p:cNvPr>
          <p:cNvGrpSpPr>
            <a:grpSpLocks/>
          </p:cNvGrpSpPr>
          <p:nvPr/>
        </p:nvGrpSpPr>
        <p:grpSpPr bwMode="auto">
          <a:xfrm>
            <a:off x="-1588" y="6034088"/>
            <a:ext cx="7845426" cy="850900"/>
            <a:chOff x="0" y="3792"/>
            <a:chExt cx="4942" cy="536"/>
          </a:xfrm>
        </p:grpSpPr>
        <p:sp>
          <p:nvSpPr>
            <p:cNvPr id="9" name="Freeform 7">
              <a:extLst>
                <a:ext uri="{FF2B5EF4-FFF2-40B4-BE49-F238E27FC236}">
                  <a16:creationId xmlns:a16="http://schemas.microsoft.com/office/drawing/2014/main" xmlns="" id="{418A6691-2A88-4166-8DD5-4FD7E492CBAE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488" y="3792"/>
              <a:ext cx="3240" cy="536"/>
            </a:xfrm>
            <a:custGeom>
              <a:avLst/>
              <a:gdLst/>
              <a:ahLst/>
              <a:cxnLst>
                <a:cxn ang="0">
                  <a:pos x="3132" y="469"/>
                </a:cxn>
                <a:cxn ang="0">
                  <a:pos x="2995" y="395"/>
                </a:cxn>
                <a:cxn ang="0">
                  <a:pos x="2911" y="375"/>
                </a:cxn>
                <a:cxn ang="0">
                  <a:pos x="2678" y="228"/>
                </a:cxn>
                <a:cxn ang="0">
                  <a:pos x="2553" y="74"/>
                </a:cxn>
                <a:cxn ang="0">
                  <a:pos x="2457" y="7"/>
                </a:cxn>
                <a:cxn ang="0">
                  <a:pos x="2403" y="47"/>
                </a:cxn>
                <a:cxn ang="0">
                  <a:pos x="2289" y="74"/>
                </a:cxn>
                <a:cxn ang="0">
                  <a:pos x="2134" y="74"/>
                </a:cxn>
                <a:cxn ang="0">
                  <a:pos x="2044" y="128"/>
                </a:cxn>
                <a:cxn ang="0">
                  <a:pos x="1775" y="222"/>
                </a:cxn>
                <a:cxn ang="0">
                  <a:pos x="1602" y="181"/>
                </a:cxn>
                <a:cxn ang="0">
                  <a:pos x="1560" y="101"/>
                </a:cxn>
                <a:cxn ang="0">
                  <a:pos x="1542" y="87"/>
                </a:cxn>
                <a:cxn ang="0">
                  <a:pos x="1446" y="60"/>
                </a:cxn>
                <a:cxn ang="0">
                  <a:pos x="1375" y="74"/>
                </a:cxn>
                <a:cxn ang="0">
                  <a:pos x="1309" y="87"/>
                </a:cxn>
                <a:cxn ang="0">
                  <a:pos x="1243" y="13"/>
                </a:cxn>
                <a:cxn ang="0">
                  <a:pos x="1225" y="0"/>
                </a:cxn>
                <a:cxn ang="0">
                  <a:pos x="1189" y="0"/>
                </a:cxn>
                <a:cxn ang="0">
                  <a:pos x="1106" y="34"/>
                </a:cxn>
                <a:cxn ang="0">
                  <a:pos x="1106" y="34"/>
                </a:cxn>
                <a:cxn ang="0">
                  <a:pos x="1094" y="40"/>
                </a:cxn>
                <a:cxn ang="0">
                  <a:pos x="1070" y="54"/>
                </a:cxn>
                <a:cxn ang="0">
                  <a:pos x="1034" y="74"/>
                </a:cxn>
                <a:cxn ang="0">
                  <a:pos x="1004" y="74"/>
                </a:cxn>
                <a:cxn ang="0">
                  <a:pos x="986" y="74"/>
                </a:cxn>
                <a:cxn ang="0">
                  <a:pos x="956" y="81"/>
                </a:cxn>
                <a:cxn ang="0">
                  <a:pos x="920" y="94"/>
                </a:cxn>
                <a:cxn ang="0">
                  <a:pos x="884" y="107"/>
                </a:cxn>
                <a:cxn ang="0">
                  <a:pos x="843" y="128"/>
                </a:cxn>
                <a:cxn ang="0">
                  <a:pos x="813" y="141"/>
                </a:cxn>
                <a:cxn ang="0">
                  <a:pos x="789" y="148"/>
                </a:cxn>
                <a:cxn ang="0">
                  <a:pos x="783" y="154"/>
                </a:cxn>
                <a:cxn ang="0">
                  <a:pos x="556" y="228"/>
                </a:cxn>
                <a:cxn ang="0">
                  <a:pos x="394" y="294"/>
                </a:cxn>
                <a:cxn ang="0">
                  <a:pos x="107" y="462"/>
                </a:cxn>
                <a:cxn ang="0">
                  <a:pos x="0" y="536"/>
                </a:cxn>
                <a:cxn ang="0">
                  <a:pos x="3240" y="536"/>
                </a:cxn>
                <a:cxn ang="0">
                  <a:pos x="3132" y="469"/>
                </a:cxn>
                <a:cxn ang="0">
                  <a:pos x="3132" y="469"/>
                </a:cxn>
              </a:cxnLst>
              <a:rect l="0" t="0" r="r" b="b"/>
              <a:pathLst>
                <a:path w="3240" h="536">
                  <a:moveTo>
                    <a:pt x="3132" y="469"/>
                  </a:moveTo>
                  <a:lnTo>
                    <a:pt x="2995" y="395"/>
                  </a:lnTo>
                  <a:lnTo>
                    <a:pt x="2911" y="375"/>
                  </a:lnTo>
                  <a:lnTo>
                    <a:pt x="2678" y="228"/>
                  </a:lnTo>
                  <a:lnTo>
                    <a:pt x="2553" y="74"/>
                  </a:lnTo>
                  <a:lnTo>
                    <a:pt x="2457" y="7"/>
                  </a:lnTo>
                  <a:lnTo>
                    <a:pt x="2403" y="47"/>
                  </a:lnTo>
                  <a:lnTo>
                    <a:pt x="2289" y="74"/>
                  </a:lnTo>
                  <a:lnTo>
                    <a:pt x="2134" y="74"/>
                  </a:lnTo>
                  <a:lnTo>
                    <a:pt x="2044" y="128"/>
                  </a:lnTo>
                  <a:lnTo>
                    <a:pt x="1775" y="222"/>
                  </a:lnTo>
                  <a:lnTo>
                    <a:pt x="1602" y="181"/>
                  </a:lnTo>
                  <a:lnTo>
                    <a:pt x="1560" y="101"/>
                  </a:lnTo>
                  <a:lnTo>
                    <a:pt x="1542" y="87"/>
                  </a:lnTo>
                  <a:lnTo>
                    <a:pt x="1446" y="60"/>
                  </a:lnTo>
                  <a:lnTo>
                    <a:pt x="1375" y="74"/>
                  </a:lnTo>
                  <a:lnTo>
                    <a:pt x="1309" y="87"/>
                  </a:lnTo>
                  <a:lnTo>
                    <a:pt x="1243" y="13"/>
                  </a:lnTo>
                  <a:lnTo>
                    <a:pt x="1225" y="0"/>
                  </a:lnTo>
                  <a:lnTo>
                    <a:pt x="1189" y="0"/>
                  </a:lnTo>
                  <a:lnTo>
                    <a:pt x="1106" y="34"/>
                  </a:lnTo>
                  <a:lnTo>
                    <a:pt x="1106" y="34"/>
                  </a:lnTo>
                  <a:lnTo>
                    <a:pt x="1094" y="40"/>
                  </a:lnTo>
                  <a:lnTo>
                    <a:pt x="1070" y="54"/>
                  </a:lnTo>
                  <a:lnTo>
                    <a:pt x="1034" y="74"/>
                  </a:lnTo>
                  <a:lnTo>
                    <a:pt x="1004" y="74"/>
                  </a:lnTo>
                  <a:lnTo>
                    <a:pt x="986" y="74"/>
                  </a:lnTo>
                  <a:lnTo>
                    <a:pt x="956" y="81"/>
                  </a:lnTo>
                  <a:lnTo>
                    <a:pt x="920" y="94"/>
                  </a:lnTo>
                  <a:lnTo>
                    <a:pt x="884" y="107"/>
                  </a:lnTo>
                  <a:lnTo>
                    <a:pt x="843" y="128"/>
                  </a:lnTo>
                  <a:lnTo>
                    <a:pt x="813" y="141"/>
                  </a:lnTo>
                  <a:lnTo>
                    <a:pt x="789" y="148"/>
                  </a:lnTo>
                  <a:lnTo>
                    <a:pt x="783" y="154"/>
                  </a:lnTo>
                  <a:lnTo>
                    <a:pt x="556" y="228"/>
                  </a:lnTo>
                  <a:lnTo>
                    <a:pt x="394" y="294"/>
                  </a:lnTo>
                  <a:lnTo>
                    <a:pt x="107" y="462"/>
                  </a:lnTo>
                  <a:lnTo>
                    <a:pt x="0" y="536"/>
                  </a:lnTo>
                  <a:lnTo>
                    <a:pt x="3240" y="536"/>
                  </a:lnTo>
                  <a:lnTo>
                    <a:pt x="3132" y="469"/>
                  </a:lnTo>
                  <a:lnTo>
                    <a:pt x="3132" y="469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tint val="66667"/>
                    <a:invGamma/>
                  </a:schemeClr>
                </a:gs>
                <a:gs pos="100000">
                  <a:schemeClr val="bg2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ea typeface="黑体" pitchFamily="2" charset="-122"/>
              </a:endParaRPr>
            </a:p>
          </p:txBody>
        </p:sp>
        <p:grpSp>
          <p:nvGrpSpPr>
            <p:cNvPr id="10" name="Group 8">
              <a:extLst>
                <a:ext uri="{FF2B5EF4-FFF2-40B4-BE49-F238E27FC236}">
                  <a16:creationId xmlns:a16="http://schemas.microsoft.com/office/drawing/2014/main" xmlns="" id="{0224C4D4-3868-4538-8040-B716E0C21FAB}"/>
                </a:ext>
              </a:extLst>
            </p:cNvPr>
            <p:cNvGrpSpPr>
              <a:grpSpLocks/>
            </p:cNvGrpSpPr>
            <p:nvPr userDrawn="1"/>
          </p:nvGrpSpPr>
          <p:grpSpPr bwMode="auto">
            <a:xfrm>
              <a:off x="2486" y="3792"/>
              <a:ext cx="2456" cy="536"/>
              <a:chOff x="2486" y="3792"/>
              <a:chExt cx="2456" cy="536"/>
            </a:xfrm>
          </p:grpSpPr>
          <p:sp>
            <p:nvSpPr>
              <p:cNvPr id="12" name="Freeform 9">
                <a:extLst>
                  <a:ext uri="{FF2B5EF4-FFF2-40B4-BE49-F238E27FC236}">
                    <a16:creationId xmlns:a16="http://schemas.microsoft.com/office/drawing/2014/main" xmlns="" id="{1DEE2212-B8DD-4BC8-8662-A9A498106A46}"/>
                  </a:ext>
                </a:extLst>
              </p:cNvPr>
              <p:cNvSpPr>
                <a:spLocks/>
              </p:cNvSpPr>
              <p:nvPr userDrawn="1"/>
            </p:nvSpPr>
            <p:spPr bwMode="ltGray">
              <a:xfrm>
                <a:off x="3948" y="3799"/>
                <a:ext cx="994" cy="529"/>
              </a:xfrm>
              <a:custGeom>
                <a:avLst/>
                <a:gdLst/>
                <a:ahLst/>
                <a:cxnLst>
                  <a:cxn ang="0">
                    <a:pos x="636" y="373"/>
                  </a:cxn>
                  <a:cxn ang="0">
                    <a:pos x="495" y="370"/>
                  </a:cxn>
                  <a:cxn ang="0">
                    <a:pos x="280" y="249"/>
                  </a:cxn>
                  <a:cxn ang="0">
                    <a:pos x="127" y="66"/>
                  </a:cxn>
                  <a:cxn ang="0">
                    <a:pos x="0" y="0"/>
                  </a:cxn>
                  <a:cxn ang="0">
                    <a:pos x="22" y="26"/>
                  </a:cxn>
                  <a:cxn ang="0">
                    <a:pos x="0" y="65"/>
                  </a:cxn>
                  <a:cxn ang="0">
                    <a:pos x="30" y="119"/>
                  </a:cxn>
                  <a:cxn ang="0">
                    <a:pos x="75" y="243"/>
                  </a:cxn>
                  <a:cxn ang="0">
                    <a:pos x="45" y="422"/>
                  </a:cxn>
                  <a:cxn ang="0">
                    <a:pos x="200" y="329"/>
                  </a:cxn>
                  <a:cxn ang="0">
                    <a:pos x="592" y="527"/>
                  </a:cxn>
                  <a:cxn ang="0">
                    <a:pos x="994" y="529"/>
                  </a:cxn>
                  <a:cxn ang="0">
                    <a:pos x="828" y="473"/>
                  </a:cxn>
                  <a:cxn ang="0">
                    <a:pos x="636" y="373"/>
                  </a:cxn>
                </a:cxnLst>
                <a:rect l="0" t="0" r="r" b="b"/>
                <a:pathLst>
                  <a:path w="994" h="529">
                    <a:moveTo>
                      <a:pt x="636" y="373"/>
                    </a:moveTo>
                    <a:lnTo>
                      <a:pt x="495" y="370"/>
                    </a:lnTo>
                    <a:lnTo>
                      <a:pt x="280" y="249"/>
                    </a:lnTo>
                    <a:lnTo>
                      <a:pt x="127" y="66"/>
                    </a:lnTo>
                    <a:lnTo>
                      <a:pt x="0" y="0"/>
                    </a:lnTo>
                    <a:lnTo>
                      <a:pt x="22" y="26"/>
                    </a:lnTo>
                    <a:lnTo>
                      <a:pt x="0" y="65"/>
                    </a:lnTo>
                    <a:lnTo>
                      <a:pt x="30" y="119"/>
                    </a:lnTo>
                    <a:lnTo>
                      <a:pt x="75" y="243"/>
                    </a:lnTo>
                    <a:lnTo>
                      <a:pt x="45" y="422"/>
                    </a:lnTo>
                    <a:lnTo>
                      <a:pt x="200" y="329"/>
                    </a:lnTo>
                    <a:lnTo>
                      <a:pt x="592" y="527"/>
                    </a:lnTo>
                    <a:lnTo>
                      <a:pt x="994" y="529"/>
                    </a:lnTo>
                    <a:lnTo>
                      <a:pt x="828" y="473"/>
                    </a:lnTo>
                    <a:lnTo>
                      <a:pt x="636" y="373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ea typeface="黑体" pitchFamily="2" charset="-122"/>
                </a:endParaRPr>
              </a:p>
            </p:txBody>
          </p:sp>
          <p:sp>
            <p:nvSpPr>
              <p:cNvPr id="13" name="Freeform 10">
                <a:extLst>
                  <a:ext uri="{FF2B5EF4-FFF2-40B4-BE49-F238E27FC236}">
                    <a16:creationId xmlns:a16="http://schemas.microsoft.com/office/drawing/2014/main" xmlns="" id="{0EA6211F-0163-4A0D-819A-E8B75C9621DE}"/>
                  </a:ext>
                </a:extLst>
              </p:cNvPr>
              <p:cNvSpPr>
                <a:spLocks/>
              </p:cNvSpPr>
              <p:nvPr userDrawn="1"/>
            </p:nvSpPr>
            <p:spPr bwMode="ltGray">
              <a:xfrm>
                <a:off x="2677" y="3792"/>
                <a:ext cx="186" cy="395"/>
              </a:xfrm>
              <a:custGeom>
                <a:avLst/>
                <a:gdLst/>
                <a:ahLst/>
                <a:cxnLst>
                  <a:cxn ang="0">
                    <a:pos x="36" y="0"/>
                  </a:cxn>
                  <a:cxn ang="0">
                    <a:pos x="54" y="18"/>
                  </a:cxn>
                  <a:cxn ang="0">
                    <a:pos x="24" y="30"/>
                  </a:cxn>
                  <a:cxn ang="0">
                    <a:pos x="18" y="66"/>
                  </a:cxn>
                  <a:cxn ang="0">
                    <a:pos x="42" y="114"/>
                  </a:cxn>
                  <a:cxn ang="0">
                    <a:pos x="48" y="162"/>
                  </a:cxn>
                  <a:cxn ang="0">
                    <a:pos x="0" y="353"/>
                  </a:cxn>
                  <a:cxn ang="0">
                    <a:pos x="54" y="233"/>
                  </a:cxn>
                  <a:cxn ang="0">
                    <a:pos x="84" y="216"/>
                  </a:cxn>
                  <a:cxn ang="0">
                    <a:pos x="126" y="126"/>
                  </a:cxn>
                  <a:cxn ang="0">
                    <a:pos x="144" y="120"/>
                  </a:cxn>
                  <a:cxn ang="0">
                    <a:pos x="144" y="90"/>
                  </a:cxn>
                  <a:cxn ang="0">
                    <a:pos x="186" y="66"/>
                  </a:cxn>
                  <a:cxn ang="0">
                    <a:pos x="162" y="60"/>
                  </a:cxn>
                  <a:cxn ang="0">
                    <a:pos x="36" y="0"/>
                  </a:cxn>
                  <a:cxn ang="0">
                    <a:pos x="36" y="0"/>
                  </a:cxn>
                </a:cxnLst>
                <a:rect l="0" t="0" r="r" b="b"/>
                <a:pathLst>
                  <a:path w="186" h="353">
                    <a:moveTo>
                      <a:pt x="36" y="0"/>
                    </a:moveTo>
                    <a:lnTo>
                      <a:pt x="54" y="18"/>
                    </a:lnTo>
                    <a:lnTo>
                      <a:pt x="24" y="30"/>
                    </a:lnTo>
                    <a:lnTo>
                      <a:pt x="18" y="66"/>
                    </a:lnTo>
                    <a:lnTo>
                      <a:pt x="42" y="114"/>
                    </a:lnTo>
                    <a:lnTo>
                      <a:pt x="48" y="162"/>
                    </a:lnTo>
                    <a:lnTo>
                      <a:pt x="0" y="353"/>
                    </a:lnTo>
                    <a:lnTo>
                      <a:pt x="54" y="233"/>
                    </a:lnTo>
                    <a:lnTo>
                      <a:pt x="84" y="216"/>
                    </a:lnTo>
                    <a:lnTo>
                      <a:pt x="126" y="126"/>
                    </a:lnTo>
                    <a:lnTo>
                      <a:pt x="144" y="120"/>
                    </a:lnTo>
                    <a:lnTo>
                      <a:pt x="144" y="90"/>
                    </a:lnTo>
                    <a:lnTo>
                      <a:pt x="186" y="66"/>
                    </a:lnTo>
                    <a:lnTo>
                      <a:pt x="162" y="60"/>
                    </a:lnTo>
                    <a:lnTo>
                      <a:pt x="36" y="0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ea typeface="黑体" pitchFamily="2" charset="-122"/>
                </a:endParaRPr>
              </a:p>
            </p:txBody>
          </p:sp>
          <p:sp>
            <p:nvSpPr>
              <p:cNvPr id="14" name="Freeform 11">
                <a:extLst>
                  <a:ext uri="{FF2B5EF4-FFF2-40B4-BE49-F238E27FC236}">
                    <a16:creationId xmlns:a16="http://schemas.microsoft.com/office/drawing/2014/main" xmlns="" id="{1CB9F801-822F-4E84-A574-0E1122B617BC}"/>
                  </a:ext>
                </a:extLst>
              </p:cNvPr>
              <p:cNvSpPr>
                <a:spLocks/>
              </p:cNvSpPr>
              <p:nvPr userDrawn="1"/>
            </p:nvSpPr>
            <p:spPr bwMode="ltGray">
              <a:xfrm>
                <a:off x="3030" y="3893"/>
                <a:ext cx="378" cy="271"/>
              </a:xfrm>
              <a:custGeom>
                <a:avLst/>
                <a:gdLst/>
                <a:ahLst/>
                <a:cxnLst>
                  <a:cxn ang="0">
                    <a:pos x="18" y="0"/>
                  </a:cxn>
                  <a:cxn ang="0">
                    <a:pos x="12" y="13"/>
                  </a:cxn>
                  <a:cxn ang="0">
                    <a:pos x="0" y="40"/>
                  </a:cxn>
                  <a:cxn ang="0">
                    <a:pos x="60" y="121"/>
                  </a:cxn>
                  <a:cxn ang="0">
                    <a:pos x="310" y="271"/>
                  </a:cxn>
                  <a:cxn ang="0">
                    <a:pos x="290" y="139"/>
                  </a:cxn>
                  <a:cxn ang="0">
                    <a:pos x="378" y="76"/>
                  </a:cxn>
                  <a:cxn ang="0">
                    <a:pos x="251" y="94"/>
                  </a:cxn>
                  <a:cxn ang="0">
                    <a:pos x="90" y="54"/>
                  </a:cxn>
                  <a:cxn ang="0">
                    <a:pos x="18" y="0"/>
                  </a:cxn>
                  <a:cxn ang="0">
                    <a:pos x="18" y="0"/>
                  </a:cxn>
                </a:cxnLst>
                <a:rect l="0" t="0" r="r" b="b"/>
                <a:pathLst>
                  <a:path w="378" h="271">
                    <a:moveTo>
                      <a:pt x="18" y="0"/>
                    </a:moveTo>
                    <a:lnTo>
                      <a:pt x="12" y="13"/>
                    </a:lnTo>
                    <a:lnTo>
                      <a:pt x="0" y="40"/>
                    </a:lnTo>
                    <a:lnTo>
                      <a:pt x="60" y="121"/>
                    </a:lnTo>
                    <a:lnTo>
                      <a:pt x="310" y="271"/>
                    </a:lnTo>
                    <a:lnTo>
                      <a:pt x="290" y="139"/>
                    </a:lnTo>
                    <a:lnTo>
                      <a:pt x="378" y="76"/>
                    </a:lnTo>
                    <a:lnTo>
                      <a:pt x="251" y="94"/>
                    </a:lnTo>
                    <a:lnTo>
                      <a:pt x="90" y="54"/>
                    </a:lnTo>
                    <a:lnTo>
                      <a:pt x="18" y="0"/>
                    </a:lnTo>
                    <a:lnTo>
                      <a:pt x="18" y="0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ea typeface="黑体" pitchFamily="2" charset="-122"/>
                </a:endParaRPr>
              </a:p>
            </p:txBody>
          </p:sp>
          <p:sp>
            <p:nvSpPr>
              <p:cNvPr id="15" name="Freeform 12">
                <a:extLst>
                  <a:ext uri="{FF2B5EF4-FFF2-40B4-BE49-F238E27FC236}">
                    <a16:creationId xmlns:a16="http://schemas.microsoft.com/office/drawing/2014/main" xmlns="" id="{211C4975-F2B8-498F-931B-ABDE9E1ED2E8}"/>
                  </a:ext>
                </a:extLst>
              </p:cNvPr>
              <p:cNvSpPr>
                <a:spLocks/>
              </p:cNvSpPr>
              <p:nvPr userDrawn="1"/>
            </p:nvSpPr>
            <p:spPr bwMode="ltGray">
              <a:xfrm>
                <a:off x="3628" y="3866"/>
                <a:ext cx="155" cy="74"/>
              </a:xfrm>
              <a:custGeom>
                <a:avLst/>
                <a:gdLst/>
                <a:ahLst/>
                <a:cxnLst>
                  <a:cxn ang="0">
                    <a:pos x="114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6" y="6"/>
                  </a:cxn>
                  <a:cxn ang="0">
                    <a:pos x="6" y="18"/>
                  </a:cxn>
                  <a:cxn ang="0">
                    <a:pos x="0" y="24"/>
                  </a:cxn>
                  <a:cxn ang="0">
                    <a:pos x="78" y="60"/>
                  </a:cxn>
                  <a:cxn ang="0">
                    <a:pos x="96" y="42"/>
                  </a:cxn>
                  <a:cxn ang="0">
                    <a:pos x="155" y="66"/>
                  </a:cxn>
                  <a:cxn ang="0">
                    <a:pos x="126" y="24"/>
                  </a:cxn>
                  <a:cxn ang="0">
                    <a:pos x="149" y="0"/>
                  </a:cxn>
                  <a:cxn ang="0">
                    <a:pos x="114" y="0"/>
                  </a:cxn>
                  <a:cxn ang="0">
                    <a:pos x="114" y="0"/>
                  </a:cxn>
                </a:cxnLst>
                <a:rect l="0" t="0" r="r" b="b"/>
                <a:pathLst>
                  <a:path w="155" h="66">
                    <a:moveTo>
                      <a:pt x="114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6" y="6"/>
                    </a:lnTo>
                    <a:lnTo>
                      <a:pt x="6" y="18"/>
                    </a:lnTo>
                    <a:lnTo>
                      <a:pt x="0" y="24"/>
                    </a:lnTo>
                    <a:lnTo>
                      <a:pt x="78" y="60"/>
                    </a:lnTo>
                    <a:lnTo>
                      <a:pt x="96" y="42"/>
                    </a:lnTo>
                    <a:lnTo>
                      <a:pt x="155" y="66"/>
                    </a:lnTo>
                    <a:lnTo>
                      <a:pt x="126" y="24"/>
                    </a:lnTo>
                    <a:lnTo>
                      <a:pt x="149" y="0"/>
                    </a:lnTo>
                    <a:lnTo>
                      <a:pt x="114" y="0"/>
                    </a:lnTo>
                    <a:lnTo>
                      <a:pt x="114" y="0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ea typeface="黑体" pitchFamily="2" charset="-122"/>
                </a:endParaRPr>
              </a:p>
            </p:txBody>
          </p:sp>
          <p:sp>
            <p:nvSpPr>
              <p:cNvPr id="16" name="Freeform 13">
                <a:extLst>
                  <a:ext uri="{FF2B5EF4-FFF2-40B4-BE49-F238E27FC236}">
                    <a16:creationId xmlns:a16="http://schemas.microsoft.com/office/drawing/2014/main" xmlns="" id="{33137171-2ACB-4933-B86A-13E1D1190B10}"/>
                  </a:ext>
                </a:extLst>
              </p:cNvPr>
              <p:cNvSpPr>
                <a:spLocks/>
              </p:cNvSpPr>
              <p:nvPr userDrawn="1"/>
            </p:nvSpPr>
            <p:spPr bwMode="ltGray">
              <a:xfrm>
                <a:off x="2486" y="3859"/>
                <a:ext cx="42" cy="81"/>
              </a:xfrm>
              <a:custGeom>
                <a:avLst/>
                <a:gdLst/>
                <a:ahLst/>
                <a:cxnLst>
                  <a:cxn ang="0">
                    <a:pos x="6" y="36"/>
                  </a:cxn>
                  <a:cxn ang="0">
                    <a:pos x="0" y="18"/>
                  </a:cxn>
                  <a:cxn ang="0">
                    <a:pos x="12" y="6"/>
                  </a:cxn>
                  <a:cxn ang="0">
                    <a:pos x="0" y="6"/>
                  </a:cxn>
                  <a:cxn ang="0">
                    <a:pos x="12" y="6"/>
                  </a:cxn>
                  <a:cxn ang="0">
                    <a:pos x="24" y="6"/>
                  </a:cxn>
                  <a:cxn ang="0">
                    <a:pos x="36" y="6"/>
                  </a:cxn>
                  <a:cxn ang="0">
                    <a:pos x="42" y="0"/>
                  </a:cxn>
                  <a:cxn ang="0">
                    <a:pos x="30" y="18"/>
                  </a:cxn>
                  <a:cxn ang="0">
                    <a:pos x="42" y="48"/>
                  </a:cxn>
                  <a:cxn ang="0">
                    <a:pos x="12" y="72"/>
                  </a:cxn>
                  <a:cxn ang="0">
                    <a:pos x="6" y="36"/>
                  </a:cxn>
                  <a:cxn ang="0">
                    <a:pos x="6" y="36"/>
                  </a:cxn>
                </a:cxnLst>
                <a:rect l="0" t="0" r="r" b="b"/>
                <a:pathLst>
                  <a:path w="42" h="72">
                    <a:moveTo>
                      <a:pt x="6" y="36"/>
                    </a:moveTo>
                    <a:lnTo>
                      <a:pt x="0" y="18"/>
                    </a:lnTo>
                    <a:lnTo>
                      <a:pt x="12" y="6"/>
                    </a:lnTo>
                    <a:lnTo>
                      <a:pt x="0" y="6"/>
                    </a:lnTo>
                    <a:lnTo>
                      <a:pt x="12" y="6"/>
                    </a:lnTo>
                    <a:lnTo>
                      <a:pt x="24" y="6"/>
                    </a:lnTo>
                    <a:lnTo>
                      <a:pt x="36" y="6"/>
                    </a:lnTo>
                    <a:lnTo>
                      <a:pt x="42" y="0"/>
                    </a:lnTo>
                    <a:lnTo>
                      <a:pt x="30" y="18"/>
                    </a:lnTo>
                    <a:lnTo>
                      <a:pt x="42" y="48"/>
                    </a:lnTo>
                    <a:lnTo>
                      <a:pt x="12" y="72"/>
                    </a:lnTo>
                    <a:lnTo>
                      <a:pt x="6" y="36"/>
                    </a:lnTo>
                    <a:lnTo>
                      <a:pt x="6" y="36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ea typeface="黑体" pitchFamily="2" charset="-122"/>
                </a:endParaRPr>
              </a:p>
            </p:txBody>
          </p:sp>
        </p:grpSp>
        <p:sp>
          <p:nvSpPr>
            <p:cNvPr id="11" name="Freeform 14">
              <a:extLst>
                <a:ext uri="{FF2B5EF4-FFF2-40B4-BE49-F238E27FC236}">
                  <a16:creationId xmlns:a16="http://schemas.microsoft.com/office/drawing/2014/main" xmlns="" id="{24F720F5-BCE2-4C45-AA53-9E3DD57016D4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0" y="3792"/>
              <a:ext cx="3976" cy="535"/>
            </a:xfrm>
            <a:custGeom>
              <a:avLst/>
              <a:gdLst/>
              <a:ahLst/>
              <a:cxnLst>
                <a:cxn ang="0">
                  <a:pos x="3976" y="527"/>
                </a:cxn>
                <a:cxn ang="0">
                  <a:pos x="3970" y="527"/>
                </a:cxn>
                <a:cxn ang="0">
                  <a:pos x="3844" y="509"/>
                </a:cxn>
                <a:cxn ang="0">
                  <a:pos x="2487" y="305"/>
                </a:cxn>
                <a:cxn ang="0">
                  <a:pos x="2039" y="36"/>
                </a:cxn>
                <a:cxn ang="0">
                  <a:pos x="1907" y="24"/>
                </a:cxn>
                <a:cxn ang="0">
                  <a:pos x="1883" y="54"/>
                </a:cxn>
                <a:cxn ang="0">
                  <a:pos x="1859" y="54"/>
                </a:cxn>
                <a:cxn ang="0">
                  <a:pos x="1830" y="30"/>
                </a:cxn>
                <a:cxn ang="0">
                  <a:pos x="1704" y="102"/>
                </a:cxn>
                <a:cxn ang="0">
                  <a:pos x="1608" y="126"/>
                </a:cxn>
                <a:cxn ang="0">
                  <a:pos x="1561" y="132"/>
                </a:cxn>
                <a:cxn ang="0">
                  <a:pos x="1495" y="102"/>
                </a:cxn>
                <a:cxn ang="0">
                  <a:pos x="1357" y="126"/>
                </a:cxn>
                <a:cxn ang="0">
                  <a:pos x="1285" y="24"/>
                </a:cxn>
                <a:cxn ang="0">
                  <a:pos x="1280" y="18"/>
                </a:cxn>
                <a:cxn ang="0">
                  <a:pos x="1262" y="12"/>
                </a:cxn>
                <a:cxn ang="0">
                  <a:pos x="1238" y="6"/>
                </a:cxn>
                <a:cxn ang="0">
                  <a:pos x="1220" y="0"/>
                </a:cxn>
                <a:cxn ang="0">
                  <a:pos x="1196" y="0"/>
                </a:cxn>
                <a:cxn ang="0">
                  <a:pos x="1166" y="0"/>
                </a:cxn>
                <a:cxn ang="0">
                  <a:pos x="1142" y="0"/>
                </a:cxn>
                <a:cxn ang="0">
                  <a:pos x="1136" y="0"/>
                </a:cxn>
                <a:cxn ang="0">
                  <a:pos x="1130" y="0"/>
                </a:cxn>
                <a:cxn ang="0">
                  <a:pos x="1124" y="6"/>
                </a:cxn>
                <a:cxn ang="0">
                  <a:pos x="1118" y="12"/>
                </a:cxn>
                <a:cxn ang="0">
                  <a:pos x="1100" y="18"/>
                </a:cxn>
                <a:cxn ang="0">
                  <a:pos x="1088" y="18"/>
                </a:cxn>
                <a:cxn ang="0">
                  <a:pos x="1070" y="24"/>
                </a:cxn>
                <a:cxn ang="0">
                  <a:pos x="1052" y="30"/>
                </a:cxn>
                <a:cxn ang="0">
                  <a:pos x="1034" y="36"/>
                </a:cxn>
                <a:cxn ang="0">
                  <a:pos x="1028" y="42"/>
                </a:cxn>
                <a:cxn ang="0">
                  <a:pos x="969" y="60"/>
                </a:cxn>
                <a:cxn ang="0">
                  <a:pos x="921" y="72"/>
                </a:cxn>
                <a:cxn ang="0">
                  <a:pos x="855" y="48"/>
                </a:cxn>
                <a:cxn ang="0">
                  <a:pos x="825" y="48"/>
                </a:cxn>
                <a:cxn ang="0">
                  <a:pos x="759" y="72"/>
                </a:cxn>
                <a:cxn ang="0">
                  <a:pos x="735" y="72"/>
                </a:cxn>
                <a:cxn ang="0">
                  <a:pos x="706" y="60"/>
                </a:cxn>
                <a:cxn ang="0">
                  <a:pos x="640" y="60"/>
                </a:cxn>
                <a:cxn ang="0">
                  <a:pos x="544" y="72"/>
                </a:cxn>
                <a:cxn ang="0">
                  <a:pos x="389" y="18"/>
                </a:cxn>
                <a:cxn ang="0">
                  <a:pos x="323" y="60"/>
                </a:cxn>
                <a:cxn ang="0">
                  <a:pos x="317" y="60"/>
                </a:cxn>
                <a:cxn ang="0">
                  <a:pos x="305" y="72"/>
                </a:cxn>
                <a:cxn ang="0">
                  <a:pos x="287" y="78"/>
                </a:cxn>
                <a:cxn ang="0">
                  <a:pos x="263" y="90"/>
                </a:cxn>
                <a:cxn ang="0">
                  <a:pos x="203" y="120"/>
                </a:cxn>
                <a:cxn ang="0">
                  <a:pos x="149" y="150"/>
                </a:cxn>
                <a:cxn ang="0">
                  <a:pos x="78" y="168"/>
                </a:cxn>
                <a:cxn ang="0">
                  <a:pos x="0" y="180"/>
                </a:cxn>
                <a:cxn ang="0">
                  <a:pos x="0" y="527"/>
                </a:cxn>
                <a:cxn ang="0">
                  <a:pos x="1010" y="527"/>
                </a:cxn>
                <a:cxn ang="0">
                  <a:pos x="3725" y="527"/>
                </a:cxn>
                <a:cxn ang="0">
                  <a:pos x="3976" y="527"/>
                </a:cxn>
                <a:cxn ang="0">
                  <a:pos x="3976" y="527"/>
                </a:cxn>
              </a:cxnLst>
              <a:rect l="0" t="0" r="r" b="b"/>
              <a:pathLst>
                <a:path w="3976" h="527">
                  <a:moveTo>
                    <a:pt x="3976" y="527"/>
                  </a:moveTo>
                  <a:lnTo>
                    <a:pt x="3970" y="527"/>
                  </a:lnTo>
                  <a:lnTo>
                    <a:pt x="3844" y="509"/>
                  </a:lnTo>
                  <a:lnTo>
                    <a:pt x="2487" y="305"/>
                  </a:lnTo>
                  <a:lnTo>
                    <a:pt x="2039" y="36"/>
                  </a:lnTo>
                  <a:lnTo>
                    <a:pt x="1907" y="24"/>
                  </a:lnTo>
                  <a:lnTo>
                    <a:pt x="1883" y="54"/>
                  </a:lnTo>
                  <a:lnTo>
                    <a:pt x="1859" y="54"/>
                  </a:lnTo>
                  <a:lnTo>
                    <a:pt x="1830" y="30"/>
                  </a:lnTo>
                  <a:lnTo>
                    <a:pt x="1704" y="102"/>
                  </a:lnTo>
                  <a:lnTo>
                    <a:pt x="1608" y="126"/>
                  </a:lnTo>
                  <a:lnTo>
                    <a:pt x="1561" y="132"/>
                  </a:lnTo>
                  <a:lnTo>
                    <a:pt x="1495" y="102"/>
                  </a:lnTo>
                  <a:lnTo>
                    <a:pt x="1357" y="126"/>
                  </a:lnTo>
                  <a:lnTo>
                    <a:pt x="1285" y="24"/>
                  </a:lnTo>
                  <a:lnTo>
                    <a:pt x="1280" y="18"/>
                  </a:lnTo>
                  <a:lnTo>
                    <a:pt x="1262" y="12"/>
                  </a:lnTo>
                  <a:lnTo>
                    <a:pt x="1238" y="6"/>
                  </a:lnTo>
                  <a:lnTo>
                    <a:pt x="1220" y="0"/>
                  </a:lnTo>
                  <a:lnTo>
                    <a:pt x="1196" y="0"/>
                  </a:lnTo>
                  <a:lnTo>
                    <a:pt x="1166" y="0"/>
                  </a:lnTo>
                  <a:lnTo>
                    <a:pt x="1142" y="0"/>
                  </a:lnTo>
                  <a:lnTo>
                    <a:pt x="1136" y="0"/>
                  </a:lnTo>
                  <a:lnTo>
                    <a:pt x="1130" y="0"/>
                  </a:lnTo>
                  <a:lnTo>
                    <a:pt x="1124" y="6"/>
                  </a:lnTo>
                  <a:lnTo>
                    <a:pt x="1118" y="12"/>
                  </a:lnTo>
                  <a:lnTo>
                    <a:pt x="1100" y="18"/>
                  </a:lnTo>
                  <a:lnTo>
                    <a:pt x="1088" y="18"/>
                  </a:lnTo>
                  <a:lnTo>
                    <a:pt x="1070" y="24"/>
                  </a:lnTo>
                  <a:lnTo>
                    <a:pt x="1052" y="30"/>
                  </a:lnTo>
                  <a:lnTo>
                    <a:pt x="1034" y="36"/>
                  </a:lnTo>
                  <a:lnTo>
                    <a:pt x="1028" y="42"/>
                  </a:lnTo>
                  <a:lnTo>
                    <a:pt x="969" y="60"/>
                  </a:lnTo>
                  <a:lnTo>
                    <a:pt x="921" y="72"/>
                  </a:lnTo>
                  <a:lnTo>
                    <a:pt x="855" y="48"/>
                  </a:lnTo>
                  <a:lnTo>
                    <a:pt x="825" y="48"/>
                  </a:lnTo>
                  <a:lnTo>
                    <a:pt x="759" y="72"/>
                  </a:lnTo>
                  <a:lnTo>
                    <a:pt x="735" y="72"/>
                  </a:lnTo>
                  <a:lnTo>
                    <a:pt x="706" y="60"/>
                  </a:lnTo>
                  <a:lnTo>
                    <a:pt x="640" y="60"/>
                  </a:lnTo>
                  <a:lnTo>
                    <a:pt x="544" y="72"/>
                  </a:lnTo>
                  <a:lnTo>
                    <a:pt x="389" y="18"/>
                  </a:lnTo>
                  <a:lnTo>
                    <a:pt x="323" y="60"/>
                  </a:lnTo>
                  <a:lnTo>
                    <a:pt x="317" y="60"/>
                  </a:lnTo>
                  <a:lnTo>
                    <a:pt x="305" y="72"/>
                  </a:lnTo>
                  <a:lnTo>
                    <a:pt x="287" y="78"/>
                  </a:lnTo>
                  <a:lnTo>
                    <a:pt x="263" y="90"/>
                  </a:lnTo>
                  <a:lnTo>
                    <a:pt x="203" y="120"/>
                  </a:lnTo>
                  <a:lnTo>
                    <a:pt x="149" y="150"/>
                  </a:lnTo>
                  <a:lnTo>
                    <a:pt x="78" y="168"/>
                  </a:lnTo>
                  <a:lnTo>
                    <a:pt x="0" y="180"/>
                  </a:lnTo>
                  <a:lnTo>
                    <a:pt x="0" y="527"/>
                  </a:lnTo>
                  <a:lnTo>
                    <a:pt x="1010" y="527"/>
                  </a:lnTo>
                  <a:lnTo>
                    <a:pt x="3725" y="527"/>
                  </a:lnTo>
                  <a:lnTo>
                    <a:pt x="3976" y="527"/>
                  </a:lnTo>
                  <a:lnTo>
                    <a:pt x="3976" y="527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tint val="75686"/>
                    <a:invGamma/>
                  </a:schemeClr>
                </a:gs>
                <a:gs pos="100000">
                  <a:schemeClr val="bg2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ea typeface="黑体" pitchFamily="2" charset="-122"/>
              </a:endParaRPr>
            </a:p>
          </p:txBody>
        </p:sp>
      </p:grpSp>
      <p:grpSp>
        <p:nvGrpSpPr>
          <p:cNvPr id="17" name="Group 15">
            <a:extLst>
              <a:ext uri="{FF2B5EF4-FFF2-40B4-BE49-F238E27FC236}">
                <a16:creationId xmlns:a16="http://schemas.microsoft.com/office/drawing/2014/main" xmlns="" id="{66175E04-CE1F-493E-B107-5D7FC3CCA18C}"/>
              </a:ext>
            </a:extLst>
          </p:cNvPr>
          <p:cNvGrpSpPr>
            <a:grpSpLocks/>
          </p:cNvGrpSpPr>
          <p:nvPr/>
        </p:nvGrpSpPr>
        <p:grpSpPr bwMode="auto">
          <a:xfrm>
            <a:off x="627063" y="6021388"/>
            <a:ext cx="5684837" cy="849312"/>
            <a:chOff x="395" y="3793"/>
            <a:chExt cx="3581" cy="535"/>
          </a:xfrm>
        </p:grpSpPr>
        <p:sp>
          <p:nvSpPr>
            <p:cNvPr id="18" name="Freeform 16">
              <a:extLst>
                <a:ext uri="{FF2B5EF4-FFF2-40B4-BE49-F238E27FC236}">
                  <a16:creationId xmlns:a16="http://schemas.microsoft.com/office/drawing/2014/main" xmlns="" id="{A510FA9A-20CF-44F6-BA38-EB6B673C8CA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6" y="3793"/>
              <a:ext cx="365" cy="291"/>
            </a:xfrm>
            <a:custGeom>
              <a:avLst/>
              <a:gdLst/>
              <a:ahLst/>
              <a:cxnLst>
                <a:cxn ang="0">
                  <a:pos x="24" y="24"/>
                </a:cxn>
                <a:cxn ang="0">
                  <a:pos x="0" y="60"/>
                </a:cxn>
                <a:cxn ang="0">
                  <a:pos x="66" y="108"/>
                </a:cxn>
                <a:cxn ang="0">
                  <a:pos x="143" y="180"/>
                </a:cxn>
                <a:cxn ang="0">
                  <a:pos x="191" y="168"/>
                </a:cxn>
                <a:cxn ang="0">
                  <a:pos x="341" y="287"/>
                </a:cxn>
                <a:cxn ang="0">
                  <a:pos x="305" y="174"/>
                </a:cxn>
                <a:cxn ang="0">
                  <a:pos x="365" y="132"/>
                </a:cxn>
                <a:cxn ang="0">
                  <a:pos x="359" y="126"/>
                </a:cxn>
                <a:cxn ang="0">
                  <a:pos x="335" y="114"/>
                </a:cxn>
                <a:cxn ang="0">
                  <a:pos x="299" y="90"/>
                </a:cxn>
                <a:cxn ang="0">
                  <a:pos x="257" y="72"/>
                </a:cxn>
                <a:cxn ang="0">
                  <a:pos x="215" y="54"/>
                </a:cxn>
                <a:cxn ang="0">
                  <a:pos x="173" y="36"/>
                </a:cxn>
                <a:cxn ang="0">
                  <a:pos x="143" y="24"/>
                </a:cxn>
                <a:cxn ang="0">
                  <a:pos x="131" y="18"/>
                </a:cxn>
                <a:cxn ang="0">
                  <a:pos x="107" y="18"/>
                </a:cxn>
                <a:cxn ang="0">
                  <a:pos x="95" y="18"/>
                </a:cxn>
                <a:cxn ang="0">
                  <a:pos x="72" y="12"/>
                </a:cxn>
                <a:cxn ang="0">
                  <a:pos x="66" y="12"/>
                </a:cxn>
                <a:cxn ang="0">
                  <a:pos x="54" y="6"/>
                </a:cxn>
                <a:cxn ang="0">
                  <a:pos x="42" y="0"/>
                </a:cxn>
                <a:cxn ang="0">
                  <a:pos x="30" y="0"/>
                </a:cxn>
                <a:cxn ang="0">
                  <a:pos x="24" y="24"/>
                </a:cxn>
                <a:cxn ang="0">
                  <a:pos x="24" y="24"/>
                </a:cxn>
              </a:cxnLst>
              <a:rect l="0" t="0" r="r" b="b"/>
              <a:pathLst>
                <a:path w="365" h="287">
                  <a:moveTo>
                    <a:pt x="24" y="24"/>
                  </a:moveTo>
                  <a:lnTo>
                    <a:pt x="0" y="60"/>
                  </a:lnTo>
                  <a:lnTo>
                    <a:pt x="66" y="108"/>
                  </a:lnTo>
                  <a:lnTo>
                    <a:pt x="143" y="180"/>
                  </a:lnTo>
                  <a:lnTo>
                    <a:pt x="191" y="168"/>
                  </a:lnTo>
                  <a:lnTo>
                    <a:pt x="341" y="287"/>
                  </a:lnTo>
                  <a:lnTo>
                    <a:pt x="305" y="174"/>
                  </a:lnTo>
                  <a:lnTo>
                    <a:pt x="365" y="132"/>
                  </a:lnTo>
                  <a:lnTo>
                    <a:pt x="359" y="126"/>
                  </a:lnTo>
                  <a:lnTo>
                    <a:pt x="335" y="114"/>
                  </a:lnTo>
                  <a:lnTo>
                    <a:pt x="299" y="90"/>
                  </a:lnTo>
                  <a:lnTo>
                    <a:pt x="257" y="72"/>
                  </a:lnTo>
                  <a:lnTo>
                    <a:pt x="215" y="54"/>
                  </a:lnTo>
                  <a:lnTo>
                    <a:pt x="173" y="36"/>
                  </a:lnTo>
                  <a:lnTo>
                    <a:pt x="143" y="24"/>
                  </a:lnTo>
                  <a:lnTo>
                    <a:pt x="131" y="18"/>
                  </a:lnTo>
                  <a:lnTo>
                    <a:pt x="107" y="18"/>
                  </a:lnTo>
                  <a:lnTo>
                    <a:pt x="95" y="18"/>
                  </a:lnTo>
                  <a:lnTo>
                    <a:pt x="72" y="12"/>
                  </a:lnTo>
                  <a:lnTo>
                    <a:pt x="66" y="12"/>
                  </a:lnTo>
                  <a:lnTo>
                    <a:pt x="54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24" y="24"/>
                  </a:lnTo>
                  <a:lnTo>
                    <a:pt x="24" y="24"/>
                  </a:lnTo>
                  <a:close/>
                </a:path>
              </a:pathLst>
            </a:custGeom>
            <a:solidFill>
              <a:schemeClr val="bg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ea typeface="黑体" pitchFamily="2" charset="-122"/>
              </a:endParaRPr>
            </a:p>
          </p:txBody>
        </p:sp>
        <p:sp>
          <p:nvSpPr>
            <p:cNvPr id="19" name="Freeform 17">
              <a:extLst>
                <a:ext uri="{FF2B5EF4-FFF2-40B4-BE49-F238E27FC236}">
                  <a16:creationId xmlns:a16="http://schemas.microsoft.com/office/drawing/2014/main" xmlns="" id="{42CB525A-F0B3-4E34-B0FE-D77E5511D93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43" y="3829"/>
              <a:ext cx="2033" cy="499"/>
            </a:xfrm>
            <a:custGeom>
              <a:avLst/>
              <a:gdLst/>
              <a:ahLst/>
              <a:cxnLst>
                <a:cxn ang="0">
                  <a:pos x="186" y="18"/>
                </a:cxn>
                <a:cxn ang="0">
                  <a:pos x="138" y="6"/>
                </a:cxn>
                <a:cxn ang="0">
                  <a:pos x="96" y="0"/>
                </a:cxn>
                <a:cxn ang="0">
                  <a:pos x="36" y="0"/>
                </a:cxn>
                <a:cxn ang="0">
                  <a:pos x="12" y="25"/>
                </a:cxn>
                <a:cxn ang="0">
                  <a:pos x="0" y="128"/>
                </a:cxn>
                <a:cxn ang="0">
                  <a:pos x="60" y="104"/>
                </a:cxn>
                <a:cxn ang="0">
                  <a:pos x="90" y="134"/>
                </a:cxn>
                <a:cxn ang="0">
                  <a:pos x="150" y="153"/>
                </a:cxn>
                <a:cxn ang="0">
                  <a:pos x="209" y="273"/>
                </a:cxn>
                <a:cxn ang="0">
                  <a:pos x="401" y="359"/>
                </a:cxn>
                <a:cxn ang="0">
                  <a:pos x="777" y="359"/>
                </a:cxn>
                <a:cxn ang="0">
                  <a:pos x="2033" y="499"/>
                </a:cxn>
                <a:cxn ang="0">
                  <a:pos x="2033" y="499"/>
                </a:cxn>
                <a:cxn ang="0">
                  <a:pos x="1991" y="493"/>
                </a:cxn>
                <a:cxn ang="0">
                  <a:pos x="676" y="243"/>
                </a:cxn>
                <a:cxn ang="0">
                  <a:pos x="514" y="159"/>
                </a:cxn>
                <a:cxn ang="0">
                  <a:pos x="425" y="110"/>
                </a:cxn>
                <a:cxn ang="0">
                  <a:pos x="365" y="92"/>
                </a:cxn>
                <a:cxn ang="0">
                  <a:pos x="281" y="61"/>
                </a:cxn>
                <a:cxn ang="0">
                  <a:pos x="186" y="18"/>
                </a:cxn>
                <a:cxn ang="0">
                  <a:pos x="186" y="18"/>
                </a:cxn>
              </a:cxnLst>
              <a:rect l="0" t="0" r="r" b="b"/>
              <a:pathLst>
                <a:path w="2033" h="499">
                  <a:moveTo>
                    <a:pt x="186" y="18"/>
                  </a:moveTo>
                  <a:lnTo>
                    <a:pt x="138" y="6"/>
                  </a:lnTo>
                  <a:lnTo>
                    <a:pt x="96" y="0"/>
                  </a:lnTo>
                  <a:lnTo>
                    <a:pt x="36" y="0"/>
                  </a:lnTo>
                  <a:lnTo>
                    <a:pt x="12" y="25"/>
                  </a:lnTo>
                  <a:lnTo>
                    <a:pt x="0" y="128"/>
                  </a:lnTo>
                  <a:lnTo>
                    <a:pt x="60" y="104"/>
                  </a:lnTo>
                  <a:lnTo>
                    <a:pt x="90" y="134"/>
                  </a:lnTo>
                  <a:lnTo>
                    <a:pt x="150" y="153"/>
                  </a:lnTo>
                  <a:lnTo>
                    <a:pt x="209" y="273"/>
                  </a:lnTo>
                  <a:lnTo>
                    <a:pt x="401" y="359"/>
                  </a:lnTo>
                  <a:lnTo>
                    <a:pt x="777" y="359"/>
                  </a:lnTo>
                  <a:lnTo>
                    <a:pt x="2033" y="499"/>
                  </a:lnTo>
                  <a:lnTo>
                    <a:pt x="2033" y="499"/>
                  </a:lnTo>
                  <a:lnTo>
                    <a:pt x="1991" y="493"/>
                  </a:lnTo>
                  <a:lnTo>
                    <a:pt x="676" y="243"/>
                  </a:lnTo>
                  <a:lnTo>
                    <a:pt x="514" y="159"/>
                  </a:lnTo>
                  <a:lnTo>
                    <a:pt x="425" y="110"/>
                  </a:lnTo>
                  <a:lnTo>
                    <a:pt x="365" y="92"/>
                  </a:lnTo>
                  <a:lnTo>
                    <a:pt x="281" y="61"/>
                  </a:lnTo>
                  <a:lnTo>
                    <a:pt x="186" y="18"/>
                  </a:lnTo>
                  <a:lnTo>
                    <a:pt x="186" y="18"/>
                  </a:lnTo>
                  <a:close/>
                </a:path>
              </a:pathLst>
            </a:custGeom>
            <a:solidFill>
              <a:schemeClr val="bg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ea typeface="黑体" pitchFamily="2" charset="-122"/>
              </a:endParaRPr>
            </a:p>
          </p:txBody>
        </p:sp>
        <p:sp>
          <p:nvSpPr>
            <p:cNvPr id="20" name="Freeform 18">
              <a:extLst>
                <a:ext uri="{FF2B5EF4-FFF2-40B4-BE49-F238E27FC236}">
                  <a16:creationId xmlns:a16="http://schemas.microsoft.com/office/drawing/2014/main" xmlns="" id="{06ED8CBE-0822-4D70-ABA3-64C49161D0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30" y="3823"/>
              <a:ext cx="71" cy="61"/>
            </a:xfrm>
            <a:custGeom>
              <a:avLst/>
              <a:gdLst/>
              <a:ahLst/>
              <a:cxnLst>
                <a:cxn ang="0">
                  <a:pos x="0" y="18"/>
                </a:cxn>
                <a:cxn ang="0">
                  <a:pos x="6" y="18"/>
                </a:cxn>
                <a:cxn ang="0">
                  <a:pos x="12" y="12"/>
                </a:cxn>
                <a:cxn ang="0">
                  <a:pos x="6" y="6"/>
                </a:cxn>
                <a:cxn ang="0">
                  <a:pos x="0" y="0"/>
                </a:cxn>
                <a:cxn ang="0">
                  <a:pos x="29" y="18"/>
                </a:cxn>
                <a:cxn ang="0">
                  <a:pos x="53" y="18"/>
                </a:cxn>
                <a:cxn ang="0">
                  <a:pos x="59" y="30"/>
                </a:cxn>
                <a:cxn ang="0">
                  <a:pos x="65" y="42"/>
                </a:cxn>
                <a:cxn ang="0">
                  <a:pos x="71" y="54"/>
                </a:cxn>
                <a:cxn ang="0">
                  <a:pos x="71" y="60"/>
                </a:cxn>
                <a:cxn ang="0">
                  <a:pos x="59" y="54"/>
                </a:cxn>
                <a:cxn ang="0">
                  <a:pos x="47" y="42"/>
                </a:cxn>
                <a:cxn ang="0">
                  <a:pos x="23" y="30"/>
                </a:cxn>
                <a:cxn ang="0">
                  <a:pos x="23" y="36"/>
                </a:cxn>
                <a:cxn ang="0">
                  <a:pos x="18" y="42"/>
                </a:cxn>
                <a:cxn ang="0">
                  <a:pos x="12" y="48"/>
                </a:cxn>
                <a:cxn ang="0">
                  <a:pos x="6" y="48"/>
                </a:cxn>
                <a:cxn ang="0">
                  <a:pos x="6" y="48"/>
                </a:cxn>
                <a:cxn ang="0">
                  <a:pos x="6" y="36"/>
                </a:cxn>
                <a:cxn ang="0">
                  <a:pos x="0" y="18"/>
                </a:cxn>
                <a:cxn ang="0">
                  <a:pos x="0" y="18"/>
                </a:cxn>
              </a:cxnLst>
              <a:rect l="0" t="0" r="r" b="b"/>
              <a:pathLst>
                <a:path w="71" h="60">
                  <a:moveTo>
                    <a:pt x="0" y="18"/>
                  </a:moveTo>
                  <a:lnTo>
                    <a:pt x="6" y="18"/>
                  </a:lnTo>
                  <a:lnTo>
                    <a:pt x="12" y="12"/>
                  </a:lnTo>
                  <a:lnTo>
                    <a:pt x="6" y="6"/>
                  </a:lnTo>
                  <a:lnTo>
                    <a:pt x="0" y="0"/>
                  </a:lnTo>
                  <a:lnTo>
                    <a:pt x="29" y="18"/>
                  </a:lnTo>
                  <a:lnTo>
                    <a:pt x="53" y="18"/>
                  </a:lnTo>
                  <a:lnTo>
                    <a:pt x="59" y="30"/>
                  </a:lnTo>
                  <a:lnTo>
                    <a:pt x="65" y="42"/>
                  </a:lnTo>
                  <a:lnTo>
                    <a:pt x="71" y="54"/>
                  </a:lnTo>
                  <a:lnTo>
                    <a:pt x="71" y="60"/>
                  </a:lnTo>
                  <a:lnTo>
                    <a:pt x="59" y="54"/>
                  </a:lnTo>
                  <a:lnTo>
                    <a:pt x="47" y="42"/>
                  </a:lnTo>
                  <a:lnTo>
                    <a:pt x="23" y="30"/>
                  </a:lnTo>
                  <a:lnTo>
                    <a:pt x="23" y="36"/>
                  </a:lnTo>
                  <a:lnTo>
                    <a:pt x="18" y="42"/>
                  </a:lnTo>
                  <a:lnTo>
                    <a:pt x="12" y="48"/>
                  </a:lnTo>
                  <a:lnTo>
                    <a:pt x="6" y="48"/>
                  </a:lnTo>
                  <a:lnTo>
                    <a:pt x="6" y="48"/>
                  </a:lnTo>
                  <a:lnTo>
                    <a:pt x="6" y="36"/>
                  </a:lnTo>
                  <a:lnTo>
                    <a:pt x="0" y="18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chemeClr val="bg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ea typeface="黑体" pitchFamily="2" charset="-122"/>
              </a:endParaRPr>
            </a:p>
          </p:txBody>
        </p:sp>
        <p:sp>
          <p:nvSpPr>
            <p:cNvPr id="21" name="Freeform 19">
              <a:extLst>
                <a:ext uri="{FF2B5EF4-FFF2-40B4-BE49-F238E27FC236}">
                  <a16:creationId xmlns:a16="http://schemas.microsoft.com/office/drawing/2014/main" xmlns="" id="{C89C88D7-5474-4D63-A911-8F8B1853B68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55" y="3842"/>
              <a:ext cx="161" cy="164"/>
            </a:xfrm>
            <a:custGeom>
              <a:avLst/>
              <a:gdLst/>
              <a:ahLst/>
              <a:cxnLst>
                <a:cxn ang="0">
                  <a:pos x="30" y="0"/>
                </a:cxn>
                <a:cxn ang="0">
                  <a:pos x="48" y="6"/>
                </a:cxn>
                <a:cxn ang="0">
                  <a:pos x="72" y="6"/>
                </a:cxn>
                <a:cxn ang="0">
                  <a:pos x="114" y="12"/>
                </a:cxn>
                <a:cxn ang="0">
                  <a:pos x="96" y="54"/>
                </a:cxn>
                <a:cxn ang="0">
                  <a:pos x="96" y="60"/>
                </a:cxn>
                <a:cxn ang="0">
                  <a:pos x="102" y="72"/>
                </a:cxn>
                <a:cxn ang="0">
                  <a:pos x="108" y="84"/>
                </a:cxn>
                <a:cxn ang="0">
                  <a:pos x="120" y="96"/>
                </a:cxn>
                <a:cxn ang="0">
                  <a:pos x="143" y="114"/>
                </a:cxn>
                <a:cxn ang="0">
                  <a:pos x="155" y="138"/>
                </a:cxn>
                <a:cxn ang="0">
                  <a:pos x="161" y="156"/>
                </a:cxn>
                <a:cxn ang="0">
                  <a:pos x="161" y="162"/>
                </a:cxn>
                <a:cxn ang="0">
                  <a:pos x="96" y="102"/>
                </a:cxn>
                <a:cxn ang="0">
                  <a:pos x="30" y="54"/>
                </a:cxn>
                <a:cxn ang="0">
                  <a:pos x="0" y="0"/>
                </a:cxn>
                <a:cxn ang="0">
                  <a:pos x="30" y="0"/>
                </a:cxn>
                <a:cxn ang="0">
                  <a:pos x="30" y="0"/>
                </a:cxn>
              </a:cxnLst>
              <a:rect l="0" t="0" r="r" b="b"/>
              <a:pathLst>
                <a:path w="161" h="162">
                  <a:moveTo>
                    <a:pt x="30" y="0"/>
                  </a:moveTo>
                  <a:lnTo>
                    <a:pt x="48" y="6"/>
                  </a:lnTo>
                  <a:lnTo>
                    <a:pt x="72" y="6"/>
                  </a:lnTo>
                  <a:lnTo>
                    <a:pt x="114" y="12"/>
                  </a:lnTo>
                  <a:lnTo>
                    <a:pt x="96" y="54"/>
                  </a:lnTo>
                  <a:lnTo>
                    <a:pt x="96" y="60"/>
                  </a:lnTo>
                  <a:lnTo>
                    <a:pt x="102" y="72"/>
                  </a:lnTo>
                  <a:lnTo>
                    <a:pt x="108" y="84"/>
                  </a:lnTo>
                  <a:lnTo>
                    <a:pt x="120" y="96"/>
                  </a:lnTo>
                  <a:lnTo>
                    <a:pt x="143" y="114"/>
                  </a:lnTo>
                  <a:lnTo>
                    <a:pt x="155" y="138"/>
                  </a:lnTo>
                  <a:lnTo>
                    <a:pt x="161" y="156"/>
                  </a:lnTo>
                  <a:lnTo>
                    <a:pt x="161" y="162"/>
                  </a:lnTo>
                  <a:lnTo>
                    <a:pt x="96" y="102"/>
                  </a:lnTo>
                  <a:lnTo>
                    <a:pt x="30" y="54"/>
                  </a:lnTo>
                  <a:lnTo>
                    <a:pt x="0" y="0"/>
                  </a:lnTo>
                  <a:lnTo>
                    <a:pt x="30" y="0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chemeClr val="bg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ea typeface="黑体" pitchFamily="2" charset="-122"/>
              </a:endParaRPr>
            </a:p>
          </p:txBody>
        </p:sp>
        <p:sp>
          <p:nvSpPr>
            <p:cNvPr id="22" name="Freeform 20">
              <a:extLst>
                <a:ext uri="{FF2B5EF4-FFF2-40B4-BE49-F238E27FC236}">
                  <a16:creationId xmlns:a16="http://schemas.microsoft.com/office/drawing/2014/main" xmlns="" id="{14D2BBF9-00B9-4C72-AC1A-7762D392E65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6" y="3854"/>
              <a:ext cx="59" cy="61"/>
            </a:xfrm>
            <a:custGeom>
              <a:avLst/>
              <a:gdLst/>
              <a:ahLst/>
              <a:cxnLst>
                <a:cxn ang="0">
                  <a:pos x="59" y="6"/>
                </a:cxn>
                <a:cxn ang="0">
                  <a:pos x="41" y="30"/>
                </a:cxn>
                <a:cxn ang="0">
                  <a:pos x="41" y="36"/>
                </a:cxn>
                <a:cxn ang="0">
                  <a:pos x="47" y="42"/>
                </a:cxn>
                <a:cxn ang="0">
                  <a:pos x="53" y="54"/>
                </a:cxn>
                <a:cxn ang="0">
                  <a:pos x="53" y="60"/>
                </a:cxn>
                <a:cxn ang="0">
                  <a:pos x="47" y="54"/>
                </a:cxn>
                <a:cxn ang="0">
                  <a:pos x="35" y="48"/>
                </a:cxn>
                <a:cxn ang="0">
                  <a:pos x="23" y="36"/>
                </a:cxn>
                <a:cxn ang="0">
                  <a:pos x="17" y="30"/>
                </a:cxn>
                <a:cxn ang="0">
                  <a:pos x="0" y="0"/>
                </a:cxn>
                <a:cxn ang="0">
                  <a:pos x="59" y="6"/>
                </a:cxn>
                <a:cxn ang="0">
                  <a:pos x="59" y="6"/>
                </a:cxn>
              </a:cxnLst>
              <a:rect l="0" t="0" r="r" b="b"/>
              <a:pathLst>
                <a:path w="59" h="60">
                  <a:moveTo>
                    <a:pt x="59" y="6"/>
                  </a:moveTo>
                  <a:lnTo>
                    <a:pt x="41" y="30"/>
                  </a:lnTo>
                  <a:lnTo>
                    <a:pt x="41" y="36"/>
                  </a:lnTo>
                  <a:lnTo>
                    <a:pt x="47" y="42"/>
                  </a:lnTo>
                  <a:lnTo>
                    <a:pt x="53" y="54"/>
                  </a:lnTo>
                  <a:lnTo>
                    <a:pt x="53" y="60"/>
                  </a:lnTo>
                  <a:lnTo>
                    <a:pt x="47" y="54"/>
                  </a:lnTo>
                  <a:lnTo>
                    <a:pt x="35" y="48"/>
                  </a:lnTo>
                  <a:lnTo>
                    <a:pt x="23" y="36"/>
                  </a:lnTo>
                  <a:lnTo>
                    <a:pt x="17" y="30"/>
                  </a:lnTo>
                  <a:lnTo>
                    <a:pt x="0" y="0"/>
                  </a:lnTo>
                  <a:lnTo>
                    <a:pt x="59" y="6"/>
                  </a:lnTo>
                  <a:lnTo>
                    <a:pt x="59" y="6"/>
                  </a:lnTo>
                  <a:close/>
                </a:path>
              </a:pathLst>
            </a:custGeom>
            <a:solidFill>
              <a:schemeClr val="bg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ea typeface="黑体" pitchFamily="2" charset="-122"/>
              </a:endParaRPr>
            </a:p>
          </p:txBody>
        </p:sp>
        <p:sp>
          <p:nvSpPr>
            <p:cNvPr id="23" name="Freeform 21">
              <a:extLst>
                <a:ext uri="{FF2B5EF4-FFF2-40B4-BE49-F238E27FC236}">
                  <a16:creationId xmlns:a16="http://schemas.microsoft.com/office/drawing/2014/main" xmlns="" id="{670968AF-7CBE-411C-867A-845A6E53D70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5" y="3811"/>
              <a:ext cx="245" cy="207"/>
            </a:xfrm>
            <a:custGeom>
              <a:avLst/>
              <a:gdLst/>
              <a:ahLst/>
              <a:cxnLst>
                <a:cxn ang="0">
                  <a:pos x="233" y="36"/>
                </a:cxn>
                <a:cxn ang="0">
                  <a:pos x="245" y="42"/>
                </a:cxn>
                <a:cxn ang="0">
                  <a:pos x="209" y="84"/>
                </a:cxn>
                <a:cxn ang="0">
                  <a:pos x="143" y="132"/>
                </a:cxn>
                <a:cxn ang="0">
                  <a:pos x="167" y="156"/>
                </a:cxn>
                <a:cxn ang="0">
                  <a:pos x="179" y="204"/>
                </a:cxn>
                <a:cxn ang="0">
                  <a:pos x="77" y="132"/>
                </a:cxn>
                <a:cxn ang="0">
                  <a:pos x="47" y="84"/>
                </a:cxn>
                <a:cxn ang="0">
                  <a:pos x="89" y="66"/>
                </a:cxn>
                <a:cxn ang="0">
                  <a:pos x="59" y="36"/>
                </a:cxn>
                <a:cxn ang="0">
                  <a:pos x="0" y="12"/>
                </a:cxn>
                <a:cxn ang="0">
                  <a:pos x="0" y="0"/>
                </a:cxn>
                <a:cxn ang="0">
                  <a:pos x="6" y="0"/>
                </a:cxn>
                <a:cxn ang="0">
                  <a:pos x="12" y="0"/>
                </a:cxn>
                <a:cxn ang="0">
                  <a:pos x="47" y="6"/>
                </a:cxn>
                <a:cxn ang="0">
                  <a:pos x="77" y="6"/>
                </a:cxn>
                <a:cxn ang="0">
                  <a:pos x="83" y="6"/>
                </a:cxn>
                <a:cxn ang="0">
                  <a:pos x="89" y="6"/>
                </a:cxn>
                <a:cxn ang="0">
                  <a:pos x="101" y="12"/>
                </a:cxn>
                <a:cxn ang="0">
                  <a:pos x="125" y="12"/>
                </a:cxn>
                <a:cxn ang="0">
                  <a:pos x="143" y="18"/>
                </a:cxn>
                <a:cxn ang="0">
                  <a:pos x="149" y="18"/>
                </a:cxn>
                <a:cxn ang="0">
                  <a:pos x="149" y="18"/>
                </a:cxn>
                <a:cxn ang="0">
                  <a:pos x="203" y="24"/>
                </a:cxn>
                <a:cxn ang="0">
                  <a:pos x="233" y="36"/>
                </a:cxn>
                <a:cxn ang="0">
                  <a:pos x="233" y="36"/>
                </a:cxn>
              </a:cxnLst>
              <a:rect l="0" t="0" r="r" b="b"/>
              <a:pathLst>
                <a:path w="245" h="204">
                  <a:moveTo>
                    <a:pt x="233" y="36"/>
                  </a:moveTo>
                  <a:lnTo>
                    <a:pt x="245" y="42"/>
                  </a:lnTo>
                  <a:lnTo>
                    <a:pt x="209" y="84"/>
                  </a:lnTo>
                  <a:lnTo>
                    <a:pt x="143" y="132"/>
                  </a:lnTo>
                  <a:lnTo>
                    <a:pt x="167" y="156"/>
                  </a:lnTo>
                  <a:lnTo>
                    <a:pt x="179" y="204"/>
                  </a:lnTo>
                  <a:lnTo>
                    <a:pt x="77" y="132"/>
                  </a:lnTo>
                  <a:lnTo>
                    <a:pt x="47" y="84"/>
                  </a:lnTo>
                  <a:lnTo>
                    <a:pt x="89" y="66"/>
                  </a:lnTo>
                  <a:lnTo>
                    <a:pt x="59" y="36"/>
                  </a:lnTo>
                  <a:lnTo>
                    <a:pt x="0" y="12"/>
                  </a:lnTo>
                  <a:lnTo>
                    <a:pt x="0" y="0"/>
                  </a:lnTo>
                  <a:lnTo>
                    <a:pt x="6" y="0"/>
                  </a:lnTo>
                  <a:lnTo>
                    <a:pt x="12" y="0"/>
                  </a:lnTo>
                  <a:lnTo>
                    <a:pt x="47" y="6"/>
                  </a:lnTo>
                  <a:lnTo>
                    <a:pt x="77" y="6"/>
                  </a:lnTo>
                  <a:lnTo>
                    <a:pt x="83" y="6"/>
                  </a:lnTo>
                  <a:lnTo>
                    <a:pt x="89" y="6"/>
                  </a:lnTo>
                  <a:lnTo>
                    <a:pt x="101" y="12"/>
                  </a:lnTo>
                  <a:lnTo>
                    <a:pt x="125" y="12"/>
                  </a:lnTo>
                  <a:lnTo>
                    <a:pt x="143" y="18"/>
                  </a:lnTo>
                  <a:lnTo>
                    <a:pt x="149" y="18"/>
                  </a:lnTo>
                  <a:lnTo>
                    <a:pt x="149" y="18"/>
                  </a:lnTo>
                  <a:lnTo>
                    <a:pt x="203" y="24"/>
                  </a:lnTo>
                  <a:lnTo>
                    <a:pt x="233" y="36"/>
                  </a:lnTo>
                  <a:lnTo>
                    <a:pt x="233" y="36"/>
                  </a:lnTo>
                  <a:close/>
                </a:path>
              </a:pathLst>
            </a:custGeom>
            <a:solidFill>
              <a:schemeClr val="bg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ea typeface="黑体" pitchFamily="2" charset="-122"/>
              </a:endParaRPr>
            </a:p>
          </p:txBody>
        </p:sp>
      </p:grpSp>
      <p:sp>
        <p:nvSpPr>
          <p:cNvPr id="62486" name="Rectangle 22"/>
          <p:cNvSpPr>
            <a:spLocks noGrp="1" noChangeArrowheads="1"/>
          </p:cNvSpPr>
          <p:nvPr>
            <p:ph type="ctrTitle" sz="quarter"/>
          </p:nvPr>
        </p:nvSpPr>
        <p:spPr>
          <a:xfrm>
            <a:off x="457200" y="1447800"/>
            <a:ext cx="8229600" cy="1736725"/>
          </a:xfrm>
        </p:spPr>
        <p:txBody>
          <a:bodyPr/>
          <a:lstStyle>
            <a:lvl1pPr>
              <a:defRPr sz="5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62487" name="Rectangle 23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371600" y="34290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>
                <a:effectLst>
                  <a:outerShdw blurRad="38100" dist="38100" dir="2700000" algn="tl">
                    <a:srgbClr val="000000"/>
                  </a:outerShdw>
                </a:effectLst>
              </a:defRPr>
            </a:lvl1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24" name="Rectangle 24">
            <a:extLst>
              <a:ext uri="{FF2B5EF4-FFF2-40B4-BE49-F238E27FC236}">
                <a16:creationId xmlns:a16="http://schemas.microsoft.com/office/drawing/2014/main" xmlns="" id="{933A57F2-7E79-4787-AA91-BED52E13CDFE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5" name="Rectangle 25">
            <a:extLst>
              <a:ext uri="{FF2B5EF4-FFF2-40B4-BE49-F238E27FC236}">
                <a16:creationId xmlns:a16="http://schemas.microsoft.com/office/drawing/2014/main" xmlns="" id="{D82C174B-1CFB-42A9-B83A-BAE577818401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F1630767-5D27-481E-8569-340559D53502}" type="slidenum">
              <a:rPr lang="en-US" altLang="zh-CN"/>
              <a:pPr/>
              <a:t>‹#›</a:t>
            </a:fld>
            <a:endParaRPr lang="en-US" altLang="zh-CN"/>
          </a:p>
        </p:txBody>
      </p:sp>
      <p:sp>
        <p:nvSpPr>
          <p:cNvPr id="26" name="Rectangle 26">
            <a:extLst>
              <a:ext uri="{FF2B5EF4-FFF2-40B4-BE49-F238E27FC236}">
                <a16:creationId xmlns:a16="http://schemas.microsoft.com/office/drawing/2014/main" xmlns="" id="{8144E437-39DB-4874-9C0D-C80F6FA9D6BE}"/>
              </a:ext>
            </a:extLst>
          </p:cNvPr>
          <p:cNvSpPr>
            <a:spLocks noGrp="1" noChangeArrowheads="1"/>
          </p:cNvSpPr>
          <p:nvPr>
            <p:ph type="ftr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35837176"/>
      </p:ext>
    </p:extLst>
  </p:cSld>
  <p:clrMapOvr>
    <a:masterClrMapping/>
  </p:clrMapOvr>
  <p:transition>
    <p:wipe dir="r"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24">
            <a:extLst>
              <a:ext uri="{FF2B5EF4-FFF2-40B4-BE49-F238E27FC236}">
                <a16:creationId xmlns:a16="http://schemas.microsoft.com/office/drawing/2014/main" xmlns="" id="{4403E264-7AB5-4310-8421-820FAB2CCF5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25">
            <a:extLst>
              <a:ext uri="{FF2B5EF4-FFF2-40B4-BE49-F238E27FC236}">
                <a16:creationId xmlns:a16="http://schemas.microsoft.com/office/drawing/2014/main" xmlns="" id="{6678C22D-7664-4979-B896-3EFB59A0FA9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26">
            <a:extLst>
              <a:ext uri="{FF2B5EF4-FFF2-40B4-BE49-F238E27FC236}">
                <a16:creationId xmlns:a16="http://schemas.microsoft.com/office/drawing/2014/main" xmlns="" id="{3FE8B97A-BF87-469C-A04D-360E0A7E0D6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1CE3265-16C5-4053-9FE7-B18898EC27B9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73443821"/>
      </p:ext>
    </p:extLst>
  </p:cSld>
  <p:clrMapOvr>
    <a:masterClrMapping/>
  </p:clrMapOvr>
  <p:transition>
    <p:wipe dir="r"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24">
            <a:extLst>
              <a:ext uri="{FF2B5EF4-FFF2-40B4-BE49-F238E27FC236}">
                <a16:creationId xmlns:a16="http://schemas.microsoft.com/office/drawing/2014/main" xmlns="" id="{C1EE083F-CDDE-47B5-A6BB-A4CE4C3DD88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25">
            <a:extLst>
              <a:ext uri="{FF2B5EF4-FFF2-40B4-BE49-F238E27FC236}">
                <a16:creationId xmlns:a16="http://schemas.microsoft.com/office/drawing/2014/main" xmlns="" id="{C6365D2D-1D25-41FD-86AA-340F793E61E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26">
            <a:extLst>
              <a:ext uri="{FF2B5EF4-FFF2-40B4-BE49-F238E27FC236}">
                <a16:creationId xmlns:a16="http://schemas.microsoft.com/office/drawing/2014/main" xmlns="" id="{7FB1CE1D-C652-40D4-B684-2B5D5E8A0AF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8C00DCD-C00F-4DF9-82F7-7DBAE393CFD9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29310501"/>
      </p:ext>
    </p:extLst>
  </p:cSld>
  <p:clrMapOvr>
    <a:masterClrMapping/>
  </p:clrMapOvr>
  <p:transition>
    <p:wipe dir="r"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495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495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24">
            <a:extLst>
              <a:ext uri="{FF2B5EF4-FFF2-40B4-BE49-F238E27FC236}">
                <a16:creationId xmlns:a16="http://schemas.microsoft.com/office/drawing/2014/main" xmlns="" id="{707DF54E-5F39-49A0-881B-A1763C797CD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25">
            <a:extLst>
              <a:ext uri="{FF2B5EF4-FFF2-40B4-BE49-F238E27FC236}">
                <a16:creationId xmlns:a16="http://schemas.microsoft.com/office/drawing/2014/main" xmlns="" id="{115E67F2-20A9-4D5F-B80D-051C64FFBE3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26">
            <a:extLst>
              <a:ext uri="{FF2B5EF4-FFF2-40B4-BE49-F238E27FC236}">
                <a16:creationId xmlns:a16="http://schemas.microsoft.com/office/drawing/2014/main" xmlns="" id="{529BCAB3-126C-4F72-8CA2-3EE761B3BB8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3D44C54-FCA7-4794-B64D-E930115FD155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52511614"/>
      </p:ext>
    </p:extLst>
  </p:cSld>
  <p:clrMapOvr>
    <a:masterClrMapping/>
  </p:clrMapOvr>
  <p:transition>
    <p:wipe dir="r"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24">
            <a:extLst>
              <a:ext uri="{FF2B5EF4-FFF2-40B4-BE49-F238E27FC236}">
                <a16:creationId xmlns:a16="http://schemas.microsoft.com/office/drawing/2014/main" xmlns="" id="{E6485A07-4358-4278-913C-A87C77659A8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25">
            <a:extLst>
              <a:ext uri="{FF2B5EF4-FFF2-40B4-BE49-F238E27FC236}">
                <a16:creationId xmlns:a16="http://schemas.microsoft.com/office/drawing/2014/main" xmlns="" id="{A43471CB-2F87-46B9-A088-63A92F0E85C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26">
            <a:extLst>
              <a:ext uri="{FF2B5EF4-FFF2-40B4-BE49-F238E27FC236}">
                <a16:creationId xmlns:a16="http://schemas.microsoft.com/office/drawing/2014/main" xmlns="" id="{474A685E-1F74-45DA-AF6D-8F2F4713F66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3C0C40A-8A26-4ED8-882F-D76840086653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16135368"/>
      </p:ext>
    </p:extLst>
  </p:cSld>
  <p:clrMapOvr>
    <a:masterClrMapping/>
  </p:clrMapOvr>
  <p:transition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85800" y="2147888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2147888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864C0DEC-4A9E-4FC4-92F3-457A3E94E19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AA64572A-26B8-453A-96CD-BF4B782574A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99ABDD20-FF79-4531-A7BA-8B6E31774F5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107BEE8-1FEC-4B1E-95BE-1259ED832CE9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65159361"/>
      </p:ext>
    </p:extLst>
  </p:cSld>
  <p:clrMapOvr>
    <a:masterClrMapping/>
  </p:clrMapOvr>
  <p:transition>
    <p:wipe dir="r"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24">
            <a:extLst>
              <a:ext uri="{FF2B5EF4-FFF2-40B4-BE49-F238E27FC236}">
                <a16:creationId xmlns:a16="http://schemas.microsoft.com/office/drawing/2014/main" xmlns="" id="{F69CFCAC-4C4B-4EB9-9B3F-6F3294D1EC3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25">
            <a:extLst>
              <a:ext uri="{FF2B5EF4-FFF2-40B4-BE49-F238E27FC236}">
                <a16:creationId xmlns:a16="http://schemas.microsoft.com/office/drawing/2014/main" xmlns="" id="{AF1F7DE2-C31F-47EC-BC7A-849FC1A360A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26">
            <a:extLst>
              <a:ext uri="{FF2B5EF4-FFF2-40B4-BE49-F238E27FC236}">
                <a16:creationId xmlns:a16="http://schemas.microsoft.com/office/drawing/2014/main" xmlns="" id="{B2D02753-84C1-42C4-8B74-C5A1789C746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CDB0BFA-45C8-4C4B-B838-5496F715E6FA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48755021"/>
      </p:ext>
    </p:extLst>
  </p:cSld>
  <p:clrMapOvr>
    <a:masterClrMapping/>
  </p:clrMapOvr>
  <p:transition>
    <p:wipe dir="r"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4">
            <a:extLst>
              <a:ext uri="{FF2B5EF4-FFF2-40B4-BE49-F238E27FC236}">
                <a16:creationId xmlns:a16="http://schemas.microsoft.com/office/drawing/2014/main" xmlns="" id="{D1F5012F-3CBB-44BA-8AE1-5EA0E9D073C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25">
            <a:extLst>
              <a:ext uri="{FF2B5EF4-FFF2-40B4-BE49-F238E27FC236}">
                <a16:creationId xmlns:a16="http://schemas.microsoft.com/office/drawing/2014/main" xmlns="" id="{961EBA6E-762B-4B38-9563-AB05DE1021E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26">
            <a:extLst>
              <a:ext uri="{FF2B5EF4-FFF2-40B4-BE49-F238E27FC236}">
                <a16:creationId xmlns:a16="http://schemas.microsoft.com/office/drawing/2014/main" xmlns="" id="{1B264B7D-508C-4767-BEA5-162C1106E68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2B6511E-06F8-4864-B5B9-DB6D90AECCDA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51294655"/>
      </p:ext>
    </p:extLst>
  </p:cSld>
  <p:clrMapOvr>
    <a:masterClrMapping/>
  </p:clrMapOvr>
  <p:transition>
    <p:wipe dir="r"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24">
            <a:extLst>
              <a:ext uri="{FF2B5EF4-FFF2-40B4-BE49-F238E27FC236}">
                <a16:creationId xmlns:a16="http://schemas.microsoft.com/office/drawing/2014/main" xmlns="" id="{4C3929E6-716B-4DFC-9840-B85241479AB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25">
            <a:extLst>
              <a:ext uri="{FF2B5EF4-FFF2-40B4-BE49-F238E27FC236}">
                <a16:creationId xmlns:a16="http://schemas.microsoft.com/office/drawing/2014/main" xmlns="" id="{D131DEF0-76A5-4399-A414-8715155616E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26">
            <a:extLst>
              <a:ext uri="{FF2B5EF4-FFF2-40B4-BE49-F238E27FC236}">
                <a16:creationId xmlns:a16="http://schemas.microsoft.com/office/drawing/2014/main" xmlns="" id="{5BE50BC5-4794-4FBF-8122-5953AD85BC0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C398DF2-7E0B-412C-B8AB-22BC3ECFB213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60562453"/>
      </p:ext>
    </p:extLst>
  </p:cSld>
  <p:clrMapOvr>
    <a:masterClrMapping/>
  </p:clrMapOvr>
  <p:transition>
    <p:wipe dir="r"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24">
            <a:extLst>
              <a:ext uri="{FF2B5EF4-FFF2-40B4-BE49-F238E27FC236}">
                <a16:creationId xmlns:a16="http://schemas.microsoft.com/office/drawing/2014/main" xmlns="" id="{2F8EE661-FEC9-47C1-889E-1A82CA09D1B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25">
            <a:extLst>
              <a:ext uri="{FF2B5EF4-FFF2-40B4-BE49-F238E27FC236}">
                <a16:creationId xmlns:a16="http://schemas.microsoft.com/office/drawing/2014/main" xmlns="" id="{C2763D1D-CC95-428B-9CF8-67D03ECC979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26">
            <a:extLst>
              <a:ext uri="{FF2B5EF4-FFF2-40B4-BE49-F238E27FC236}">
                <a16:creationId xmlns:a16="http://schemas.microsoft.com/office/drawing/2014/main" xmlns="" id="{D86A756A-7385-411D-AE84-5D4D3DEDFCB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7C17AD7-EB38-4EED-B2F4-8A90F371741F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76026273"/>
      </p:ext>
    </p:extLst>
  </p:cSld>
  <p:clrMapOvr>
    <a:masterClrMapping/>
  </p:clrMapOvr>
  <p:transition>
    <p:wipe dir="r"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24">
            <a:extLst>
              <a:ext uri="{FF2B5EF4-FFF2-40B4-BE49-F238E27FC236}">
                <a16:creationId xmlns:a16="http://schemas.microsoft.com/office/drawing/2014/main" xmlns="" id="{6B5CDA4C-C303-469A-A0AD-DCB1B423D6F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25">
            <a:extLst>
              <a:ext uri="{FF2B5EF4-FFF2-40B4-BE49-F238E27FC236}">
                <a16:creationId xmlns:a16="http://schemas.microsoft.com/office/drawing/2014/main" xmlns="" id="{3494E16C-54B3-415A-9216-A7F8DBC3CF8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26">
            <a:extLst>
              <a:ext uri="{FF2B5EF4-FFF2-40B4-BE49-F238E27FC236}">
                <a16:creationId xmlns:a16="http://schemas.microsoft.com/office/drawing/2014/main" xmlns="" id="{DED64917-C84E-4882-9850-D057D2AF8C0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3C7FA50-440D-470B-A693-053D164567A0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09836931"/>
      </p:ext>
    </p:extLst>
  </p:cSld>
  <p:clrMapOvr>
    <a:masterClrMapping/>
  </p:clrMapOvr>
  <p:transition>
    <p:wipe dir="r"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28600"/>
            <a:ext cx="2057400" cy="58674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28600"/>
            <a:ext cx="6019800" cy="58674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24">
            <a:extLst>
              <a:ext uri="{FF2B5EF4-FFF2-40B4-BE49-F238E27FC236}">
                <a16:creationId xmlns:a16="http://schemas.microsoft.com/office/drawing/2014/main" xmlns="" id="{DD74A922-1A7B-472D-A78E-B6082D4E467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25">
            <a:extLst>
              <a:ext uri="{FF2B5EF4-FFF2-40B4-BE49-F238E27FC236}">
                <a16:creationId xmlns:a16="http://schemas.microsoft.com/office/drawing/2014/main" xmlns="" id="{8E29922C-407E-44F3-A46D-C92B3FFBB81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26">
            <a:extLst>
              <a:ext uri="{FF2B5EF4-FFF2-40B4-BE49-F238E27FC236}">
                <a16:creationId xmlns:a16="http://schemas.microsoft.com/office/drawing/2014/main" xmlns="" id="{DF5F844D-CC95-43E4-9DF4-B1D163711BE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A83E792-BBB6-4991-9B8D-61F43580DFFF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40022100"/>
      </p:ext>
    </p:extLst>
  </p:cSld>
  <p:clrMapOvr>
    <a:masterClrMapping/>
  </p:clrMapOvr>
  <p:transition>
    <p:wipe dir="r"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57200" y="228600"/>
            <a:ext cx="8229600" cy="58674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" name="Rectangle 24">
            <a:extLst>
              <a:ext uri="{FF2B5EF4-FFF2-40B4-BE49-F238E27FC236}">
                <a16:creationId xmlns:a16="http://schemas.microsoft.com/office/drawing/2014/main" xmlns="" id="{5F82281E-3830-429A-8E02-DE232DDC990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25">
            <a:extLst>
              <a:ext uri="{FF2B5EF4-FFF2-40B4-BE49-F238E27FC236}">
                <a16:creationId xmlns:a16="http://schemas.microsoft.com/office/drawing/2014/main" xmlns="" id="{D648A96C-6F93-4B4E-B267-1A41BBC765D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26">
            <a:extLst>
              <a:ext uri="{FF2B5EF4-FFF2-40B4-BE49-F238E27FC236}">
                <a16:creationId xmlns:a16="http://schemas.microsoft.com/office/drawing/2014/main" xmlns="" id="{2A7EFD4E-EEB3-4363-8791-B2CB2ABAF52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C405533-A266-4930-AF42-6FFF40641057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22635721"/>
      </p:ext>
    </p:extLst>
  </p:cSld>
  <p:clrMapOvr>
    <a:masterClrMapping/>
  </p:clrMapOvr>
  <p:transition>
    <p:wipe dir="r"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ctrTitle" sz="quarter"/>
          </p:nvPr>
        </p:nvSpPr>
        <p:spPr>
          <a:xfrm>
            <a:off x="1295400" y="1066800"/>
            <a:ext cx="6934200" cy="1752600"/>
          </a:xfrm>
        </p:spPr>
        <p:txBody>
          <a:bodyPr/>
          <a:lstStyle>
            <a:lvl1pPr>
              <a:defRPr>
                <a:ea typeface="黑体" pitchFamily="2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2514600" y="2971800"/>
            <a:ext cx="5638800" cy="1752600"/>
          </a:xfrm>
        </p:spPr>
        <p:txBody>
          <a:bodyPr/>
          <a:lstStyle>
            <a:lvl1pPr marL="0" indent="0" algn="r">
              <a:buFont typeface="Symbol" pitchFamily="18" charset="2"/>
              <a:buNone/>
              <a:defRPr/>
            </a:lvl1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xmlns="" id="{A65E99BD-5B72-4C48-8916-4F7A50F6091F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xmlns="" id="{4BDA9058-195B-44E0-8944-D4EE44344C4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xmlns="" id="{4548699A-5999-4E2A-A2E2-9636BB462D9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6F27BFD-2FEA-4BFA-972E-87D3FE03DD3F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81327165"/>
      </p:ext>
    </p:extLst>
  </p:cSld>
  <p:clrMapOvr>
    <a:masterClrMapping/>
  </p:clrMapOvr>
  <p:transition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xmlns="" id="{E595BE2B-D848-4528-9D03-C3F88E8E8DE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xmlns="" id="{B6E96D2A-B5D4-4DE1-867B-523B31C7CB1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xmlns="" id="{68093CBE-F563-4E5B-BF17-AE4E66E931A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366EE8-9027-4064-B692-5A2D0A587967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09399421"/>
      </p:ext>
    </p:extLst>
  </p:cSld>
  <p:clrMapOvr>
    <a:masterClrMapping/>
  </p:clrMapOvr>
  <p:transition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xmlns="" id="{F0695F60-E3BE-4009-B8B1-A073DF0BAD3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xmlns="" id="{1B4C9A6E-ED65-46C8-9697-E89AA65A73D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xmlns="" id="{922FBB06-EBF6-4D1D-B593-661852ADFC8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3C360ED-A034-47F6-A366-4CA42E8137A6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61677195"/>
      </p:ext>
    </p:extLst>
  </p:cSld>
  <p:clrMapOvr>
    <a:masterClrMapping/>
  </p:clrMapOvr>
  <p:transition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xmlns="" id="{A338C935-1D18-4455-8DFB-1AE1844129D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xmlns="" id="{481CAB82-721E-4E01-B580-964EEB0C38A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xmlns="" id="{1D25F651-BFEE-4713-B559-CB4A4C68B11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4905795-4B36-480B-8AB7-6A42C10BA7EF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74870169"/>
      </p:ext>
    </p:extLst>
  </p:cSld>
  <p:clrMapOvr>
    <a:masterClrMapping/>
  </p:clrMapOvr>
  <p:transition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CA28CC21-C490-4C43-BFA9-A79BA8ECA20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DD2E2C81-4334-461E-862C-5D66FFDDDA5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B2A11672-CD3C-462E-A7A1-0EE211F22F5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5A8E651-5B34-4A7E-85FD-5AD9E46BE877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35838838"/>
      </p:ext>
    </p:extLst>
  </p:cSld>
  <p:clrMapOvr>
    <a:masterClrMapping/>
  </p:clrMapOvr>
  <p:transition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5FB8EDD7-E0AD-4A72-BCBE-247B4B9C57C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89B7B00E-C4CB-4B69-B0CE-D63ABC025B0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6923FD3E-7CC7-4F5D-8CC3-6A8F09504E6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CD6AAEE-46D1-4325-BF41-B291B050ACE4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64372235"/>
      </p:ext>
    </p:extLst>
  </p:cSld>
  <p:clrMapOvr>
    <a:masterClrMapping/>
  </p:clrMapOvr>
  <p:transition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6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4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chemeClr val="bg2"/>
            </a:gs>
            <a:gs pos="50000">
              <a:schemeClr val="bg1"/>
            </a:gs>
            <a:gs pos="100000">
              <a:schemeClr val="bg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xmlns="" id="{82F356D0-9637-42DA-93E5-641D127A71D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46063" y="930275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xmlns="" id="{B59CD375-BED8-474C-A98D-51E2E575EE7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2147888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3316" name="Rectangle 4">
            <a:extLst>
              <a:ext uri="{FF2B5EF4-FFF2-40B4-BE49-F238E27FC236}">
                <a16:creationId xmlns:a16="http://schemas.microsoft.com/office/drawing/2014/main" xmlns="" id="{A8062905-4EE8-449C-A23F-727878020815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3246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kumimoji="0" sz="1400" b="0" smtClean="0">
                <a:solidFill>
                  <a:schemeClr val="tx1"/>
                </a:solidFill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3317" name="Rectangle 5">
            <a:extLst>
              <a:ext uri="{FF2B5EF4-FFF2-40B4-BE49-F238E27FC236}">
                <a16:creationId xmlns:a16="http://schemas.microsoft.com/office/drawing/2014/main" xmlns="" id="{10D25A2A-F90A-47C6-9B0D-62982B9344E6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3246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kumimoji="0" sz="1400" b="0" smtClean="0">
                <a:solidFill>
                  <a:schemeClr val="tx1"/>
                </a:solidFill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3318" name="Rectangle 6">
            <a:extLst>
              <a:ext uri="{FF2B5EF4-FFF2-40B4-BE49-F238E27FC236}">
                <a16:creationId xmlns:a16="http://schemas.microsoft.com/office/drawing/2014/main" xmlns="" id="{FACD77E8-0D4B-4DED-A019-359704082ECB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3246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kumimoji="0" sz="1400" b="0">
                <a:solidFill>
                  <a:schemeClr val="tx1"/>
                </a:solidFill>
                <a:ea typeface="宋体" panose="02010600030101010101" pitchFamily="2" charset="-122"/>
              </a:defRPr>
            </a:lvl1pPr>
          </a:lstStyle>
          <a:p>
            <a:fld id="{6A131526-58B0-4FDA-8874-7635C93C47D4}" type="slidenum">
              <a:rPr lang="en-US" altLang="zh-CN"/>
              <a:pPr/>
              <a:t>‹#›</a:t>
            </a:fld>
            <a:endParaRPr lang="en-US" altLang="zh-CN"/>
          </a:p>
        </p:txBody>
      </p:sp>
      <p:grpSp>
        <p:nvGrpSpPr>
          <p:cNvPr id="7175" name="Group 7">
            <a:extLst>
              <a:ext uri="{FF2B5EF4-FFF2-40B4-BE49-F238E27FC236}">
                <a16:creationId xmlns:a16="http://schemas.microsoft.com/office/drawing/2014/main" xmlns="" id="{E101ADAE-C8C8-415E-B26C-88746DF4BF5B}"/>
              </a:ext>
            </a:extLst>
          </p:cNvPr>
          <p:cNvGrpSpPr>
            <a:grpSpLocks/>
          </p:cNvGrpSpPr>
          <p:nvPr/>
        </p:nvGrpSpPr>
        <p:grpSpPr bwMode="auto">
          <a:xfrm>
            <a:off x="261938" y="87313"/>
            <a:ext cx="8488362" cy="831850"/>
            <a:chOff x="165" y="55"/>
            <a:chExt cx="5347" cy="524"/>
          </a:xfrm>
        </p:grpSpPr>
        <p:grpSp>
          <p:nvGrpSpPr>
            <p:cNvPr id="7176" name="Group 8">
              <a:extLst>
                <a:ext uri="{FF2B5EF4-FFF2-40B4-BE49-F238E27FC236}">
                  <a16:creationId xmlns:a16="http://schemas.microsoft.com/office/drawing/2014/main" xmlns="" id="{329F4017-C906-4FC8-BE1D-76C51FA2D5CA}"/>
                </a:ext>
              </a:extLst>
            </p:cNvPr>
            <p:cNvGrpSpPr>
              <a:grpSpLocks/>
            </p:cNvGrpSpPr>
            <p:nvPr userDrawn="1"/>
          </p:nvGrpSpPr>
          <p:grpSpPr bwMode="auto">
            <a:xfrm>
              <a:off x="664" y="104"/>
              <a:ext cx="4848" cy="432"/>
              <a:chOff x="664" y="104"/>
              <a:chExt cx="4848" cy="432"/>
            </a:xfrm>
          </p:grpSpPr>
          <p:sp>
            <p:nvSpPr>
              <p:cNvPr id="13321" name="Freeform 9">
                <a:extLst>
                  <a:ext uri="{FF2B5EF4-FFF2-40B4-BE49-F238E27FC236}">
                    <a16:creationId xmlns:a16="http://schemas.microsoft.com/office/drawing/2014/main" xmlns="" id="{52500AEE-A030-48E7-9A48-425670B60FE3}"/>
                  </a:ext>
                </a:extLst>
              </p:cNvPr>
              <p:cNvSpPr>
                <a:spLocks/>
              </p:cNvSpPr>
              <p:nvPr/>
            </p:nvSpPr>
            <p:spPr bwMode="ltGray">
              <a:xfrm>
                <a:off x="664" y="104"/>
                <a:ext cx="4848" cy="432"/>
              </a:xfrm>
              <a:custGeom>
                <a:avLst/>
                <a:gdLst/>
                <a:ahLst/>
                <a:cxnLst>
                  <a:cxn ang="0">
                    <a:pos x="4848" y="48"/>
                  </a:cxn>
                  <a:cxn ang="0">
                    <a:pos x="4848" y="432"/>
                  </a:cxn>
                  <a:cxn ang="0">
                    <a:pos x="0" y="432"/>
                  </a:cxn>
                  <a:cxn ang="0">
                    <a:pos x="0" y="0"/>
                  </a:cxn>
                  <a:cxn ang="0">
                    <a:pos x="4848" y="0"/>
                  </a:cxn>
                  <a:cxn ang="0">
                    <a:pos x="4848" y="48"/>
                  </a:cxn>
                </a:cxnLst>
                <a:rect l="0" t="0" r="r" b="b"/>
                <a:pathLst>
                  <a:path w="4848" h="432">
                    <a:moveTo>
                      <a:pt x="4848" y="48"/>
                    </a:moveTo>
                    <a:lnTo>
                      <a:pt x="4848" y="432"/>
                    </a:lnTo>
                    <a:cubicBezTo>
                      <a:pt x="4848" y="432"/>
                      <a:pt x="2424" y="432"/>
                      <a:pt x="0" y="432"/>
                    </a:cubicBezTo>
                    <a:cubicBezTo>
                      <a:pt x="161" y="345"/>
                      <a:pt x="169" y="61"/>
                      <a:pt x="0" y="0"/>
                    </a:cubicBezTo>
                    <a:cubicBezTo>
                      <a:pt x="2424" y="0"/>
                      <a:pt x="4848" y="0"/>
                      <a:pt x="4848" y="0"/>
                    </a:cubicBezTo>
                    <a:lnTo>
                      <a:pt x="4848" y="48"/>
                    </a:lnTo>
                    <a:close/>
                  </a:path>
                </a:pathLst>
              </a:custGeom>
              <a:solidFill>
                <a:schemeClr val="hlink"/>
              </a:solidFill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黑体" pitchFamily="2" charset="-122"/>
                </a:endParaRPr>
              </a:p>
            </p:txBody>
          </p:sp>
          <p:grpSp>
            <p:nvGrpSpPr>
              <p:cNvPr id="7179" name="Group 10">
                <a:extLst>
                  <a:ext uri="{FF2B5EF4-FFF2-40B4-BE49-F238E27FC236}">
                    <a16:creationId xmlns:a16="http://schemas.microsoft.com/office/drawing/2014/main" xmlns="" id="{05B7BD09-9A1A-4362-B90C-F9E842FFEF9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195" y="104"/>
                <a:ext cx="3827" cy="429"/>
                <a:chOff x="1021" y="240"/>
                <a:chExt cx="3827" cy="429"/>
              </a:xfrm>
            </p:grpSpPr>
            <p:grpSp>
              <p:nvGrpSpPr>
                <p:cNvPr id="7228" name="Group 11">
                  <a:extLst>
                    <a:ext uri="{FF2B5EF4-FFF2-40B4-BE49-F238E27FC236}">
                      <a16:creationId xmlns:a16="http://schemas.microsoft.com/office/drawing/2014/main" xmlns="" id="{398199D6-5580-4DE1-B853-EF43764B2F39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021" y="241"/>
                  <a:ext cx="2208" cy="427"/>
                  <a:chOff x="1021" y="241"/>
                  <a:chExt cx="2208" cy="427"/>
                </a:xfrm>
              </p:grpSpPr>
              <p:sp>
                <p:nvSpPr>
                  <p:cNvPr id="13324" name="Freeform 12">
                    <a:extLst>
                      <a:ext uri="{FF2B5EF4-FFF2-40B4-BE49-F238E27FC236}">
                        <a16:creationId xmlns:a16="http://schemas.microsoft.com/office/drawing/2014/main" xmlns="" id="{47DEC78F-D500-49B7-BCB2-A561EDB307B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ltGray">
                  <a:xfrm>
                    <a:off x="2257" y="633"/>
                    <a:ext cx="7" cy="8"/>
                  </a:xfrm>
                  <a:custGeom>
                    <a:avLst/>
                    <a:gdLst/>
                    <a:ahLst/>
                    <a:cxnLst>
                      <a:cxn ang="0">
                        <a:pos x="5" y="11"/>
                      </a:cxn>
                      <a:cxn ang="0">
                        <a:pos x="15" y="5"/>
                      </a:cxn>
                      <a:cxn ang="0">
                        <a:pos x="13" y="17"/>
                      </a:cxn>
                      <a:cxn ang="0">
                        <a:pos x="5" y="11"/>
                      </a:cxn>
                    </a:cxnLst>
                    <a:rect l="0" t="0" r="r" b="b"/>
                    <a:pathLst>
                      <a:path w="15" h="23">
                        <a:moveTo>
                          <a:pt x="5" y="11"/>
                        </a:moveTo>
                        <a:cubicBezTo>
                          <a:pt x="2" y="1"/>
                          <a:pt x="7" y="0"/>
                          <a:pt x="15" y="5"/>
                        </a:cubicBezTo>
                        <a:cubicBezTo>
                          <a:pt x="14" y="9"/>
                          <a:pt x="15" y="13"/>
                          <a:pt x="13" y="17"/>
                        </a:cubicBezTo>
                        <a:cubicBezTo>
                          <a:pt x="9" y="23"/>
                          <a:pt x="0" y="16"/>
                          <a:pt x="5" y="11"/>
                        </a:cubicBezTo>
                        <a:close/>
                      </a:path>
                    </a:pathLst>
                  </a:custGeom>
                  <a:solidFill>
                    <a:schemeClr val="folHlink"/>
                  </a:solidFill>
                  <a:ln w="9525">
                    <a:noFill/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CN" altLang="en-US">
                      <a:ea typeface="黑体" pitchFamily="2" charset="-122"/>
                    </a:endParaRPr>
                  </a:p>
                </p:txBody>
              </p:sp>
              <p:sp>
                <p:nvSpPr>
                  <p:cNvPr id="13325" name="Freeform 13">
                    <a:extLst>
                      <a:ext uri="{FF2B5EF4-FFF2-40B4-BE49-F238E27FC236}">
                        <a16:creationId xmlns:a16="http://schemas.microsoft.com/office/drawing/2014/main" xmlns="" id="{3BDD9E87-B4E9-4ECC-9381-4F8ADEF4E49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ltGray">
                  <a:xfrm>
                    <a:off x="2332" y="660"/>
                    <a:ext cx="9" cy="8"/>
                  </a:xfrm>
                  <a:custGeom>
                    <a:avLst/>
                    <a:gdLst/>
                    <a:ahLst/>
                    <a:cxnLst>
                      <a:cxn ang="0">
                        <a:pos x="3" y="13"/>
                      </a:cxn>
                      <a:cxn ang="0">
                        <a:pos x="11" y="3"/>
                      </a:cxn>
                      <a:cxn ang="0">
                        <a:pos x="7" y="19"/>
                      </a:cxn>
                      <a:cxn ang="0">
                        <a:pos x="3" y="13"/>
                      </a:cxn>
                    </a:cxnLst>
                    <a:rect l="0" t="0" r="r" b="b"/>
                    <a:pathLst>
                      <a:path w="20" h="23">
                        <a:moveTo>
                          <a:pt x="3" y="13"/>
                        </a:moveTo>
                        <a:cubicBezTo>
                          <a:pt x="0" y="5"/>
                          <a:pt x="2" y="0"/>
                          <a:pt x="11" y="3"/>
                        </a:cubicBezTo>
                        <a:cubicBezTo>
                          <a:pt x="16" y="10"/>
                          <a:pt x="20" y="23"/>
                          <a:pt x="7" y="19"/>
                        </a:cubicBezTo>
                        <a:cubicBezTo>
                          <a:pt x="6" y="17"/>
                          <a:pt x="3" y="13"/>
                          <a:pt x="3" y="13"/>
                        </a:cubicBezTo>
                        <a:close/>
                      </a:path>
                    </a:pathLst>
                  </a:custGeom>
                  <a:solidFill>
                    <a:schemeClr val="folHlink"/>
                  </a:solidFill>
                  <a:ln w="9525">
                    <a:noFill/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CN" altLang="en-US">
                      <a:ea typeface="黑体" pitchFamily="2" charset="-122"/>
                    </a:endParaRPr>
                  </a:p>
                </p:txBody>
              </p:sp>
              <p:sp>
                <p:nvSpPr>
                  <p:cNvPr id="13326" name="Freeform 14">
                    <a:extLst>
                      <a:ext uri="{FF2B5EF4-FFF2-40B4-BE49-F238E27FC236}">
                        <a16:creationId xmlns:a16="http://schemas.microsoft.com/office/drawing/2014/main" xmlns="" id="{EC8954EB-853F-4EF3-98D1-8A1904DFA21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ltGray">
                  <a:xfrm>
                    <a:off x="2120" y="616"/>
                    <a:ext cx="13" cy="14"/>
                  </a:xfrm>
                  <a:custGeom>
                    <a:avLst/>
                    <a:gdLst/>
                    <a:ahLst/>
                    <a:cxnLst>
                      <a:cxn ang="0">
                        <a:pos x="16" y="33"/>
                      </a:cxn>
                      <a:cxn ang="0">
                        <a:pos x="8" y="21"/>
                      </a:cxn>
                      <a:cxn ang="0">
                        <a:pos x="0" y="9"/>
                      </a:cxn>
                      <a:cxn ang="0">
                        <a:pos x="16" y="3"/>
                      </a:cxn>
                      <a:cxn ang="0">
                        <a:pos x="30" y="23"/>
                      </a:cxn>
                      <a:cxn ang="0">
                        <a:pos x="28" y="31"/>
                      </a:cxn>
                      <a:cxn ang="0">
                        <a:pos x="16" y="33"/>
                      </a:cxn>
                    </a:cxnLst>
                    <a:rect l="0" t="0" r="r" b="b"/>
                    <a:pathLst>
                      <a:path w="30" h="42">
                        <a:moveTo>
                          <a:pt x="16" y="33"/>
                        </a:moveTo>
                        <a:cubicBezTo>
                          <a:pt x="3" y="20"/>
                          <a:pt x="15" y="34"/>
                          <a:pt x="8" y="21"/>
                        </a:cubicBezTo>
                        <a:cubicBezTo>
                          <a:pt x="6" y="17"/>
                          <a:pt x="0" y="9"/>
                          <a:pt x="0" y="9"/>
                        </a:cubicBezTo>
                        <a:cubicBezTo>
                          <a:pt x="5" y="1"/>
                          <a:pt x="7" y="0"/>
                          <a:pt x="16" y="3"/>
                        </a:cubicBezTo>
                        <a:cubicBezTo>
                          <a:pt x="25" y="16"/>
                          <a:pt x="10" y="16"/>
                          <a:pt x="30" y="23"/>
                        </a:cubicBezTo>
                        <a:cubicBezTo>
                          <a:pt x="29" y="26"/>
                          <a:pt x="30" y="29"/>
                          <a:pt x="28" y="31"/>
                        </a:cubicBezTo>
                        <a:cubicBezTo>
                          <a:pt x="15" y="42"/>
                          <a:pt x="16" y="38"/>
                          <a:pt x="16" y="33"/>
                        </a:cubicBezTo>
                        <a:close/>
                      </a:path>
                    </a:pathLst>
                  </a:custGeom>
                  <a:solidFill>
                    <a:schemeClr val="folHlink"/>
                  </a:solidFill>
                  <a:ln w="9525">
                    <a:noFill/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CN" altLang="en-US">
                      <a:ea typeface="黑体" pitchFamily="2" charset="-122"/>
                    </a:endParaRPr>
                  </a:p>
                </p:txBody>
              </p:sp>
              <p:sp>
                <p:nvSpPr>
                  <p:cNvPr id="13327" name="Freeform 15">
                    <a:extLst>
                      <a:ext uri="{FF2B5EF4-FFF2-40B4-BE49-F238E27FC236}">
                        <a16:creationId xmlns:a16="http://schemas.microsoft.com/office/drawing/2014/main" xmlns="" id="{59527C56-8872-4D0B-A28A-72C592B12C4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ltGray">
                  <a:xfrm>
                    <a:off x="1967" y="629"/>
                    <a:ext cx="11" cy="5"/>
                  </a:xfrm>
                  <a:custGeom>
                    <a:avLst/>
                    <a:gdLst/>
                    <a:ahLst/>
                    <a:cxnLst>
                      <a:cxn ang="0">
                        <a:pos x="15" y="16"/>
                      </a:cxn>
                      <a:cxn ang="0">
                        <a:pos x="3" y="8"/>
                      </a:cxn>
                      <a:cxn ang="0">
                        <a:pos x="15" y="0"/>
                      </a:cxn>
                      <a:cxn ang="0">
                        <a:pos x="15" y="16"/>
                      </a:cxn>
                    </a:cxnLst>
                    <a:rect l="0" t="0" r="r" b="b"/>
                    <a:pathLst>
                      <a:path w="25" h="16">
                        <a:moveTo>
                          <a:pt x="15" y="16"/>
                        </a:moveTo>
                        <a:cubicBezTo>
                          <a:pt x="10" y="15"/>
                          <a:pt x="0" y="12"/>
                          <a:pt x="3" y="8"/>
                        </a:cubicBezTo>
                        <a:cubicBezTo>
                          <a:pt x="6" y="4"/>
                          <a:pt x="15" y="0"/>
                          <a:pt x="15" y="0"/>
                        </a:cubicBezTo>
                        <a:cubicBezTo>
                          <a:pt x="17" y="3"/>
                          <a:pt x="25" y="16"/>
                          <a:pt x="15" y="16"/>
                        </a:cubicBezTo>
                        <a:close/>
                      </a:path>
                    </a:pathLst>
                  </a:custGeom>
                  <a:solidFill>
                    <a:schemeClr val="folHlink"/>
                  </a:solidFill>
                  <a:ln w="9525">
                    <a:noFill/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CN" altLang="en-US">
                      <a:ea typeface="黑体" pitchFamily="2" charset="-122"/>
                    </a:endParaRPr>
                  </a:p>
                </p:txBody>
              </p:sp>
              <p:sp>
                <p:nvSpPr>
                  <p:cNvPr id="13328" name="Freeform 16">
                    <a:extLst>
                      <a:ext uri="{FF2B5EF4-FFF2-40B4-BE49-F238E27FC236}">
                        <a16:creationId xmlns:a16="http://schemas.microsoft.com/office/drawing/2014/main" xmlns="" id="{7942BD10-EA48-48FB-9AD2-F41B76FFC33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ltGray">
                  <a:xfrm>
                    <a:off x="1921" y="635"/>
                    <a:ext cx="28" cy="16"/>
                  </a:xfrm>
                  <a:custGeom>
                    <a:avLst/>
                    <a:gdLst/>
                    <a:ahLst/>
                    <a:cxnLst>
                      <a:cxn ang="0">
                        <a:pos x="14" y="24"/>
                      </a:cxn>
                      <a:cxn ang="0">
                        <a:pos x="30" y="4"/>
                      </a:cxn>
                      <a:cxn ang="0">
                        <a:pos x="42" y="0"/>
                      </a:cxn>
                      <a:cxn ang="0">
                        <a:pos x="58" y="12"/>
                      </a:cxn>
                      <a:cxn ang="0">
                        <a:pos x="32" y="26"/>
                      </a:cxn>
                      <a:cxn ang="0">
                        <a:pos x="12" y="46"/>
                      </a:cxn>
                      <a:cxn ang="0">
                        <a:pos x="8" y="20"/>
                      </a:cxn>
                      <a:cxn ang="0">
                        <a:pos x="12" y="14"/>
                      </a:cxn>
                      <a:cxn ang="0">
                        <a:pos x="14" y="24"/>
                      </a:cxn>
                    </a:cxnLst>
                    <a:rect l="0" t="0" r="r" b="b"/>
                    <a:pathLst>
                      <a:path w="65" h="46">
                        <a:moveTo>
                          <a:pt x="14" y="24"/>
                        </a:moveTo>
                        <a:cubicBezTo>
                          <a:pt x="18" y="13"/>
                          <a:pt x="16" y="9"/>
                          <a:pt x="30" y="4"/>
                        </a:cubicBezTo>
                        <a:cubicBezTo>
                          <a:pt x="34" y="3"/>
                          <a:pt x="42" y="0"/>
                          <a:pt x="42" y="0"/>
                        </a:cubicBezTo>
                        <a:cubicBezTo>
                          <a:pt x="50" y="1"/>
                          <a:pt x="65" y="0"/>
                          <a:pt x="58" y="12"/>
                        </a:cubicBezTo>
                        <a:cubicBezTo>
                          <a:pt x="53" y="21"/>
                          <a:pt x="40" y="21"/>
                          <a:pt x="32" y="26"/>
                        </a:cubicBezTo>
                        <a:cubicBezTo>
                          <a:pt x="26" y="35"/>
                          <a:pt x="23" y="42"/>
                          <a:pt x="12" y="46"/>
                        </a:cubicBezTo>
                        <a:cubicBezTo>
                          <a:pt x="0" y="42"/>
                          <a:pt x="5" y="30"/>
                          <a:pt x="8" y="20"/>
                        </a:cubicBezTo>
                        <a:cubicBezTo>
                          <a:pt x="9" y="18"/>
                          <a:pt x="10" y="13"/>
                          <a:pt x="12" y="14"/>
                        </a:cubicBezTo>
                        <a:cubicBezTo>
                          <a:pt x="15" y="16"/>
                          <a:pt x="13" y="21"/>
                          <a:pt x="14" y="24"/>
                        </a:cubicBezTo>
                        <a:close/>
                      </a:path>
                    </a:pathLst>
                  </a:custGeom>
                  <a:solidFill>
                    <a:schemeClr val="folHlink"/>
                  </a:solidFill>
                  <a:ln w="9525">
                    <a:noFill/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CN" altLang="en-US">
                      <a:ea typeface="黑体" pitchFamily="2" charset="-122"/>
                    </a:endParaRPr>
                  </a:p>
                </p:txBody>
              </p:sp>
              <p:sp>
                <p:nvSpPr>
                  <p:cNvPr id="13329" name="Freeform 17">
                    <a:extLst>
                      <a:ext uri="{FF2B5EF4-FFF2-40B4-BE49-F238E27FC236}">
                        <a16:creationId xmlns:a16="http://schemas.microsoft.com/office/drawing/2014/main" xmlns="" id="{3BF5070C-0275-48A4-8FED-A42E0E898B3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ltGray">
                  <a:xfrm>
                    <a:off x="1892" y="634"/>
                    <a:ext cx="29" cy="16"/>
                  </a:xfrm>
                  <a:custGeom>
                    <a:avLst/>
                    <a:gdLst/>
                    <a:ahLst/>
                    <a:cxnLst>
                      <a:cxn ang="0">
                        <a:pos x="0" y="31"/>
                      </a:cxn>
                      <a:cxn ang="0">
                        <a:pos x="18" y="25"/>
                      </a:cxn>
                      <a:cxn ang="0">
                        <a:pos x="52" y="1"/>
                      </a:cxn>
                      <a:cxn ang="0">
                        <a:pos x="64" y="3"/>
                      </a:cxn>
                      <a:cxn ang="0">
                        <a:pos x="50" y="19"/>
                      </a:cxn>
                      <a:cxn ang="0">
                        <a:pos x="28" y="33"/>
                      </a:cxn>
                      <a:cxn ang="0">
                        <a:pos x="22" y="47"/>
                      </a:cxn>
                      <a:cxn ang="0">
                        <a:pos x="16" y="45"/>
                      </a:cxn>
                      <a:cxn ang="0">
                        <a:pos x="12" y="39"/>
                      </a:cxn>
                      <a:cxn ang="0">
                        <a:pos x="0" y="35"/>
                      </a:cxn>
                      <a:cxn ang="0">
                        <a:pos x="0" y="31"/>
                      </a:cxn>
                    </a:cxnLst>
                    <a:rect l="0" t="0" r="r" b="b"/>
                    <a:pathLst>
                      <a:path w="69" h="47">
                        <a:moveTo>
                          <a:pt x="0" y="31"/>
                        </a:moveTo>
                        <a:cubicBezTo>
                          <a:pt x="7" y="24"/>
                          <a:pt x="9" y="22"/>
                          <a:pt x="18" y="25"/>
                        </a:cubicBezTo>
                        <a:cubicBezTo>
                          <a:pt x="25" y="4"/>
                          <a:pt x="36" y="12"/>
                          <a:pt x="52" y="1"/>
                        </a:cubicBezTo>
                        <a:cubicBezTo>
                          <a:pt x="56" y="2"/>
                          <a:pt x="61" y="0"/>
                          <a:pt x="64" y="3"/>
                        </a:cubicBezTo>
                        <a:cubicBezTo>
                          <a:pt x="69" y="8"/>
                          <a:pt x="50" y="19"/>
                          <a:pt x="50" y="19"/>
                        </a:cubicBezTo>
                        <a:cubicBezTo>
                          <a:pt x="46" y="31"/>
                          <a:pt x="35" y="22"/>
                          <a:pt x="28" y="33"/>
                        </a:cubicBezTo>
                        <a:cubicBezTo>
                          <a:pt x="31" y="41"/>
                          <a:pt x="31" y="44"/>
                          <a:pt x="22" y="47"/>
                        </a:cubicBezTo>
                        <a:cubicBezTo>
                          <a:pt x="20" y="46"/>
                          <a:pt x="18" y="46"/>
                          <a:pt x="16" y="45"/>
                        </a:cubicBezTo>
                        <a:cubicBezTo>
                          <a:pt x="14" y="43"/>
                          <a:pt x="14" y="40"/>
                          <a:pt x="12" y="39"/>
                        </a:cubicBezTo>
                        <a:cubicBezTo>
                          <a:pt x="8" y="37"/>
                          <a:pt x="0" y="35"/>
                          <a:pt x="0" y="35"/>
                        </a:cubicBezTo>
                        <a:cubicBezTo>
                          <a:pt x="2" y="26"/>
                          <a:pt x="3" y="25"/>
                          <a:pt x="0" y="31"/>
                        </a:cubicBezTo>
                        <a:close/>
                      </a:path>
                    </a:pathLst>
                  </a:custGeom>
                  <a:solidFill>
                    <a:schemeClr val="folHlink"/>
                  </a:solidFill>
                  <a:ln w="9525">
                    <a:noFill/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CN" altLang="en-US">
                      <a:ea typeface="黑体" pitchFamily="2" charset="-122"/>
                    </a:endParaRPr>
                  </a:p>
                </p:txBody>
              </p:sp>
              <p:sp>
                <p:nvSpPr>
                  <p:cNvPr id="13330" name="Freeform 18">
                    <a:extLst>
                      <a:ext uri="{FF2B5EF4-FFF2-40B4-BE49-F238E27FC236}">
                        <a16:creationId xmlns:a16="http://schemas.microsoft.com/office/drawing/2014/main" xmlns="" id="{9E02F94D-2EDE-45C3-9AD9-8683C77672A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ltGray">
                  <a:xfrm>
                    <a:off x="1735" y="547"/>
                    <a:ext cx="151" cy="93"/>
                  </a:xfrm>
                  <a:custGeom>
                    <a:avLst/>
                    <a:gdLst/>
                    <a:ahLst/>
                    <a:cxnLst>
                      <a:cxn ang="0">
                        <a:pos x="10" y="4"/>
                      </a:cxn>
                      <a:cxn ang="0">
                        <a:pos x="36" y="18"/>
                      </a:cxn>
                      <a:cxn ang="0">
                        <a:pos x="46" y="30"/>
                      </a:cxn>
                      <a:cxn ang="0">
                        <a:pos x="76" y="52"/>
                      </a:cxn>
                      <a:cxn ang="0">
                        <a:pos x="92" y="66"/>
                      </a:cxn>
                      <a:cxn ang="0">
                        <a:pos x="122" y="98"/>
                      </a:cxn>
                      <a:cxn ang="0">
                        <a:pos x="136" y="128"/>
                      </a:cxn>
                      <a:cxn ang="0">
                        <a:pos x="148" y="132"/>
                      </a:cxn>
                      <a:cxn ang="0">
                        <a:pos x="154" y="150"/>
                      </a:cxn>
                      <a:cxn ang="0">
                        <a:pos x="176" y="152"/>
                      </a:cxn>
                      <a:cxn ang="0">
                        <a:pos x="170" y="196"/>
                      </a:cxn>
                      <a:cxn ang="0">
                        <a:pos x="180" y="224"/>
                      </a:cxn>
                      <a:cxn ang="0">
                        <a:pos x="198" y="232"/>
                      </a:cxn>
                      <a:cxn ang="0">
                        <a:pos x="216" y="234"/>
                      </a:cxn>
                      <a:cxn ang="0">
                        <a:pos x="236" y="242"/>
                      </a:cxn>
                      <a:cxn ang="0">
                        <a:pos x="254" y="236"/>
                      </a:cxn>
                      <a:cxn ang="0">
                        <a:pos x="272" y="248"/>
                      </a:cxn>
                      <a:cxn ang="0">
                        <a:pos x="296" y="256"/>
                      </a:cxn>
                      <a:cxn ang="0">
                        <a:pos x="314" y="264"/>
                      </a:cxn>
                      <a:cxn ang="0">
                        <a:pos x="352" y="266"/>
                      </a:cxn>
                      <a:cxn ang="0">
                        <a:pos x="342" y="274"/>
                      </a:cxn>
                      <a:cxn ang="0">
                        <a:pos x="322" y="272"/>
                      </a:cxn>
                      <a:cxn ang="0">
                        <a:pos x="300" y="270"/>
                      </a:cxn>
                      <a:cxn ang="0">
                        <a:pos x="288" y="266"/>
                      </a:cxn>
                      <a:cxn ang="0">
                        <a:pos x="252" y="264"/>
                      </a:cxn>
                      <a:cxn ang="0">
                        <a:pos x="234" y="260"/>
                      </a:cxn>
                      <a:cxn ang="0">
                        <a:pos x="172" y="242"/>
                      </a:cxn>
                      <a:cxn ang="0">
                        <a:pos x="160" y="216"/>
                      </a:cxn>
                      <a:cxn ang="0">
                        <a:pos x="126" y="200"/>
                      </a:cxn>
                      <a:cxn ang="0">
                        <a:pos x="108" y="186"/>
                      </a:cxn>
                      <a:cxn ang="0">
                        <a:pos x="94" y="158"/>
                      </a:cxn>
                      <a:cxn ang="0">
                        <a:pos x="68" y="108"/>
                      </a:cxn>
                      <a:cxn ang="0">
                        <a:pos x="64" y="102"/>
                      </a:cxn>
                      <a:cxn ang="0">
                        <a:pos x="58" y="100"/>
                      </a:cxn>
                      <a:cxn ang="0">
                        <a:pos x="54" y="88"/>
                      </a:cxn>
                      <a:cxn ang="0">
                        <a:pos x="38" y="58"/>
                      </a:cxn>
                      <a:cxn ang="0">
                        <a:pos x="20" y="40"/>
                      </a:cxn>
                      <a:cxn ang="0">
                        <a:pos x="4" y="22"/>
                      </a:cxn>
                      <a:cxn ang="0">
                        <a:pos x="10" y="2"/>
                      </a:cxn>
                      <a:cxn ang="0">
                        <a:pos x="10" y="4"/>
                      </a:cxn>
                    </a:cxnLst>
                    <a:rect l="0" t="0" r="r" b="b"/>
                    <a:pathLst>
                      <a:path w="355" h="277">
                        <a:moveTo>
                          <a:pt x="10" y="4"/>
                        </a:moveTo>
                        <a:cubicBezTo>
                          <a:pt x="22" y="0"/>
                          <a:pt x="24" y="14"/>
                          <a:pt x="36" y="18"/>
                        </a:cubicBezTo>
                        <a:cubicBezTo>
                          <a:pt x="37" y="19"/>
                          <a:pt x="45" y="29"/>
                          <a:pt x="46" y="30"/>
                        </a:cubicBezTo>
                        <a:cubicBezTo>
                          <a:pt x="56" y="40"/>
                          <a:pt x="67" y="38"/>
                          <a:pt x="76" y="52"/>
                        </a:cubicBezTo>
                        <a:cubicBezTo>
                          <a:pt x="80" y="58"/>
                          <a:pt x="92" y="66"/>
                          <a:pt x="92" y="66"/>
                        </a:cubicBezTo>
                        <a:cubicBezTo>
                          <a:pt x="96" y="79"/>
                          <a:pt x="112" y="88"/>
                          <a:pt x="122" y="98"/>
                        </a:cubicBezTo>
                        <a:cubicBezTo>
                          <a:pt x="124" y="105"/>
                          <a:pt x="130" y="124"/>
                          <a:pt x="136" y="128"/>
                        </a:cubicBezTo>
                        <a:cubicBezTo>
                          <a:pt x="140" y="130"/>
                          <a:pt x="148" y="132"/>
                          <a:pt x="148" y="132"/>
                        </a:cubicBezTo>
                        <a:cubicBezTo>
                          <a:pt x="150" y="138"/>
                          <a:pt x="154" y="150"/>
                          <a:pt x="154" y="150"/>
                        </a:cubicBezTo>
                        <a:cubicBezTo>
                          <a:pt x="161" y="139"/>
                          <a:pt x="168" y="144"/>
                          <a:pt x="176" y="152"/>
                        </a:cubicBezTo>
                        <a:cubicBezTo>
                          <a:pt x="174" y="167"/>
                          <a:pt x="173" y="181"/>
                          <a:pt x="170" y="196"/>
                        </a:cubicBezTo>
                        <a:cubicBezTo>
                          <a:pt x="171" y="202"/>
                          <a:pt x="174" y="220"/>
                          <a:pt x="180" y="224"/>
                        </a:cubicBezTo>
                        <a:cubicBezTo>
                          <a:pt x="185" y="228"/>
                          <a:pt x="193" y="228"/>
                          <a:pt x="198" y="232"/>
                        </a:cubicBezTo>
                        <a:cubicBezTo>
                          <a:pt x="204" y="230"/>
                          <a:pt x="216" y="234"/>
                          <a:pt x="216" y="234"/>
                        </a:cubicBezTo>
                        <a:cubicBezTo>
                          <a:pt x="223" y="241"/>
                          <a:pt x="225" y="245"/>
                          <a:pt x="236" y="242"/>
                        </a:cubicBezTo>
                        <a:cubicBezTo>
                          <a:pt x="242" y="240"/>
                          <a:pt x="254" y="236"/>
                          <a:pt x="254" y="236"/>
                        </a:cubicBezTo>
                        <a:cubicBezTo>
                          <a:pt x="260" y="240"/>
                          <a:pt x="265" y="246"/>
                          <a:pt x="272" y="248"/>
                        </a:cubicBezTo>
                        <a:cubicBezTo>
                          <a:pt x="277" y="250"/>
                          <a:pt x="291" y="252"/>
                          <a:pt x="296" y="256"/>
                        </a:cubicBezTo>
                        <a:cubicBezTo>
                          <a:pt x="301" y="260"/>
                          <a:pt x="314" y="264"/>
                          <a:pt x="314" y="264"/>
                        </a:cubicBezTo>
                        <a:cubicBezTo>
                          <a:pt x="330" y="263"/>
                          <a:pt x="338" y="261"/>
                          <a:pt x="352" y="266"/>
                        </a:cubicBezTo>
                        <a:cubicBezTo>
                          <a:pt x="355" y="275"/>
                          <a:pt x="350" y="277"/>
                          <a:pt x="342" y="274"/>
                        </a:cubicBezTo>
                        <a:cubicBezTo>
                          <a:pt x="336" y="276"/>
                          <a:pt x="322" y="272"/>
                          <a:pt x="322" y="272"/>
                        </a:cubicBezTo>
                        <a:cubicBezTo>
                          <a:pt x="314" y="275"/>
                          <a:pt x="308" y="272"/>
                          <a:pt x="300" y="270"/>
                        </a:cubicBezTo>
                        <a:cubicBezTo>
                          <a:pt x="296" y="269"/>
                          <a:pt x="288" y="266"/>
                          <a:pt x="288" y="266"/>
                        </a:cubicBezTo>
                        <a:cubicBezTo>
                          <a:pt x="276" y="270"/>
                          <a:pt x="264" y="266"/>
                          <a:pt x="252" y="264"/>
                        </a:cubicBezTo>
                        <a:cubicBezTo>
                          <a:pt x="245" y="259"/>
                          <a:pt x="242" y="257"/>
                          <a:pt x="234" y="260"/>
                        </a:cubicBezTo>
                        <a:cubicBezTo>
                          <a:pt x="211" y="252"/>
                          <a:pt x="192" y="256"/>
                          <a:pt x="172" y="242"/>
                        </a:cubicBezTo>
                        <a:cubicBezTo>
                          <a:pt x="165" y="231"/>
                          <a:pt x="176" y="221"/>
                          <a:pt x="160" y="216"/>
                        </a:cubicBezTo>
                        <a:cubicBezTo>
                          <a:pt x="154" y="233"/>
                          <a:pt x="136" y="203"/>
                          <a:pt x="126" y="200"/>
                        </a:cubicBezTo>
                        <a:cubicBezTo>
                          <a:pt x="120" y="196"/>
                          <a:pt x="114" y="190"/>
                          <a:pt x="108" y="186"/>
                        </a:cubicBezTo>
                        <a:cubicBezTo>
                          <a:pt x="104" y="175"/>
                          <a:pt x="104" y="165"/>
                          <a:pt x="94" y="158"/>
                        </a:cubicBezTo>
                        <a:cubicBezTo>
                          <a:pt x="83" y="142"/>
                          <a:pt x="85" y="119"/>
                          <a:pt x="68" y="108"/>
                        </a:cubicBezTo>
                        <a:cubicBezTo>
                          <a:pt x="67" y="106"/>
                          <a:pt x="66" y="104"/>
                          <a:pt x="64" y="102"/>
                        </a:cubicBezTo>
                        <a:cubicBezTo>
                          <a:pt x="62" y="101"/>
                          <a:pt x="59" y="102"/>
                          <a:pt x="58" y="100"/>
                        </a:cubicBezTo>
                        <a:cubicBezTo>
                          <a:pt x="56" y="97"/>
                          <a:pt x="54" y="88"/>
                          <a:pt x="54" y="88"/>
                        </a:cubicBezTo>
                        <a:cubicBezTo>
                          <a:pt x="59" y="73"/>
                          <a:pt x="52" y="61"/>
                          <a:pt x="38" y="58"/>
                        </a:cubicBezTo>
                        <a:cubicBezTo>
                          <a:pt x="32" y="49"/>
                          <a:pt x="31" y="44"/>
                          <a:pt x="20" y="40"/>
                        </a:cubicBezTo>
                        <a:cubicBezTo>
                          <a:pt x="16" y="27"/>
                          <a:pt x="16" y="26"/>
                          <a:pt x="4" y="22"/>
                        </a:cubicBezTo>
                        <a:cubicBezTo>
                          <a:pt x="1" y="13"/>
                          <a:pt x="0" y="5"/>
                          <a:pt x="10" y="2"/>
                        </a:cubicBezTo>
                        <a:cubicBezTo>
                          <a:pt x="18" y="5"/>
                          <a:pt x="18" y="4"/>
                          <a:pt x="10" y="4"/>
                        </a:cubicBezTo>
                        <a:close/>
                      </a:path>
                    </a:pathLst>
                  </a:custGeom>
                  <a:solidFill>
                    <a:schemeClr val="folHlink"/>
                  </a:solidFill>
                  <a:ln w="9525">
                    <a:noFill/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CN" altLang="en-US">
                      <a:ea typeface="黑体" pitchFamily="2" charset="-122"/>
                    </a:endParaRPr>
                  </a:p>
                </p:txBody>
              </p:sp>
              <p:sp>
                <p:nvSpPr>
                  <p:cNvPr id="13331" name="Freeform 19">
                    <a:extLst>
                      <a:ext uri="{FF2B5EF4-FFF2-40B4-BE49-F238E27FC236}">
                        <a16:creationId xmlns:a16="http://schemas.microsoft.com/office/drawing/2014/main" xmlns="" id="{8AA7CDC2-592C-4994-858C-D84C1DF77FA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ltGray">
                  <a:xfrm>
                    <a:off x="1827" y="541"/>
                    <a:ext cx="67" cy="68"/>
                  </a:xfrm>
                  <a:custGeom>
                    <a:avLst/>
                    <a:gdLst/>
                    <a:ahLst/>
                    <a:cxnLst>
                      <a:cxn ang="0">
                        <a:pos x="54" y="66"/>
                      </a:cxn>
                      <a:cxn ang="0">
                        <a:pos x="66" y="58"/>
                      </a:cxn>
                      <a:cxn ang="0">
                        <a:pos x="68" y="52"/>
                      </a:cxn>
                      <a:cxn ang="0">
                        <a:pos x="80" y="44"/>
                      </a:cxn>
                      <a:cxn ang="0">
                        <a:pos x="106" y="22"/>
                      </a:cxn>
                      <a:cxn ang="0">
                        <a:pos x="112" y="4"/>
                      </a:cxn>
                      <a:cxn ang="0">
                        <a:pos x="124" y="0"/>
                      </a:cxn>
                      <a:cxn ang="0">
                        <a:pos x="150" y="28"/>
                      </a:cxn>
                      <a:cxn ang="0">
                        <a:pos x="146" y="44"/>
                      </a:cxn>
                      <a:cxn ang="0">
                        <a:pos x="126" y="64"/>
                      </a:cxn>
                      <a:cxn ang="0">
                        <a:pos x="132" y="94"/>
                      </a:cxn>
                      <a:cxn ang="0">
                        <a:pos x="142" y="110"/>
                      </a:cxn>
                      <a:cxn ang="0">
                        <a:pos x="146" y="128"/>
                      </a:cxn>
                      <a:cxn ang="0">
                        <a:pos x="128" y="128"/>
                      </a:cxn>
                      <a:cxn ang="0">
                        <a:pos x="116" y="146"/>
                      </a:cxn>
                      <a:cxn ang="0">
                        <a:pos x="104" y="156"/>
                      </a:cxn>
                      <a:cxn ang="0">
                        <a:pos x="100" y="198"/>
                      </a:cxn>
                      <a:cxn ang="0">
                        <a:pos x="88" y="202"/>
                      </a:cxn>
                      <a:cxn ang="0">
                        <a:pos x="82" y="206"/>
                      </a:cxn>
                      <a:cxn ang="0">
                        <a:pos x="76" y="202"/>
                      </a:cxn>
                      <a:cxn ang="0">
                        <a:pos x="72" y="190"/>
                      </a:cxn>
                      <a:cxn ang="0">
                        <a:pos x="60" y="186"/>
                      </a:cxn>
                      <a:cxn ang="0">
                        <a:pos x="42" y="194"/>
                      </a:cxn>
                      <a:cxn ang="0">
                        <a:pos x="28" y="186"/>
                      </a:cxn>
                      <a:cxn ang="0">
                        <a:pos x="10" y="148"/>
                      </a:cxn>
                      <a:cxn ang="0">
                        <a:pos x="4" y="130"/>
                      </a:cxn>
                      <a:cxn ang="0">
                        <a:pos x="0" y="118"/>
                      </a:cxn>
                      <a:cxn ang="0">
                        <a:pos x="20" y="96"/>
                      </a:cxn>
                      <a:cxn ang="0">
                        <a:pos x="32" y="104"/>
                      </a:cxn>
                      <a:cxn ang="0">
                        <a:pos x="34" y="80"/>
                      </a:cxn>
                      <a:cxn ang="0">
                        <a:pos x="52" y="70"/>
                      </a:cxn>
                      <a:cxn ang="0">
                        <a:pos x="54" y="66"/>
                      </a:cxn>
                    </a:cxnLst>
                    <a:rect l="0" t="0" r="r" b="b"/>
                    <a:pathLst>
                      <a:path w="156" h="206">
                        <a:moveTo>
                          <a:pt x="54" y="66"/>
                        </a:moveTo>
                        <a:cubicBezTo>
                          <a:pt x="58" y="63"/>
                          <a:pt x="64" y="63"/>
                          <a:pt x="66" y="58"/>
                        </a:cubicBezTo>
                        <a:cubicBezTo>
                          <a:pt x="67" y="56"/>
                          <a:pt x="67" y="53"/>
                          <a:pt x="68" y="52"/>
                        </a:cubicBezTo>
                        <a:cubicBezTo>
                          <a:pt x="71" y="49"/>
                          <a:pt x="80" y="44"/>
                          <a:pt x="80" y="44"/>
                        </a:cubicBezTo>
                        <a:cubicBezTo>
                          <a:pt x="113" y="55"/>
                          <a:pt x="85" y="29"/>
                          <a:pt x="106" y="22"/>
                        </a:cubicBezTo>
                        <a:cubicBezTo>
                          <a:pt x="110" y="17"/>
                          <a:pt x="108" y="9"/>
                          <a:pt x="112" y="4"/>
                        </a:cubicBezTo>
                        <a:cubicBezTo>
                          <a:pt x="115" y="1"/>
                          <a:pt x="124" y="0"/>
                          <a:pt x="124" y="0"/>
                        </a:cubicBezTo>
                        <a:cubicBezTo>
                          <a:pt x="138" y="14"/>
                          <a:pt x="126" y="23"/>
                          <a:pt x="150" y="28"/>
                        </a:cubicBezTo>
                        <a:cubicBezTo>
                          <a:pt x="156" y="36"/>
                          <a:pt x="154" y="39"/>
                          <a:pt x="146" y="44"/>
                        </a:cubicBezTo>
                        <a:cubicBezTo>
                          <a:pt x="141" y="52"/>
                          <a:pt x="135" y="61"/>
                          <a:pt x="126" y="64"/>
                        </a:cubicBezTo>
                        <a:cubicBezTo>
                          <a:pt x="118" y="75"/>
                          <a:pt x="128" y="83"/>
                          <a:pt x="132" y="94"/>
                        </a:cubicBezTo>
                        <a:cubicBezTo>
                          <a:pt x="129" y="103"/>
                          <a:pt x="135" y="105"/>
                          <a:pt x="142" y="110"/>
                        </a:cubicBezTo>
                        <a:cubicBezTo>
                          <a:pt x="145" y="119"/>
                          <a:pt x="141" y="120"/>
                          <a:pt x="146" y="128"/>
                        </a:cubicBezTo>
                        <a:cubicBezTo>
                          <a:pt x="142" y="139"/>
                          <a:pt x="135" y="133"/>
                          <a:pt x="128" y="128"/>
                        </a:cubicBezTo>
                        <a:cubicBezTo>
                          <a:pt x="116" y="132"/>
                          <a:pt x="122" y="136"/>
                          <a:pt x="116" y="146"/>
                        </a:cubicBezTo>
                        <a:cubicBezTo>
                          <a:pt x="113" y="151"/>
                          <a:pt x="108" y="152"/>
                          <a:pt x="104" y="156"/>
                        </a:cubicBezTo>
                        <a:cubicBezTo>
                          <a:pt x="107" y="167"/>
                          <a:pt x="112" y="191"/>
                          <a:pt x="100" y="198"/>
                        </a:cubicBezTo>
                        <a:cubicBezTo>
                          <a:pt x="96" y="200"/>
                          <a:pt x="92" y="200"/>
                          <a:pt x="88" y="202"/>
                        </a:cubicBezTo>
                        <a:cubicBezTo>
                          <a:pt x="86" y="203"/>
                          <a:pt x="84" y="205"/>
                          <a:pt x="82" y="206"/>
                        </a:cubicBezTo>
                        <a:cubicBezTo>
                          <a:pt x="80" y="205"/>
                          <a:pt x="77" y="204"/>
                          <a:pt x="76" y="202"/>
                        </a:cubicBezTo>
                        <a:cubicBezTo>
                          <a:pt x="74" y="198"/>
                          <a:pt x="76" y="191"/>
                          <a:pt x="72" y="190"/>
                        </a:cubicBezTo>
                        <a:cubicBezTo>
                          <a:pt x="68" y="189"/>
                          <a:pt x="60" y="186"/>
                          <a:pt x="60" y="186"/>
                        </a:cubicBezTo>
                        <a:cubicBezTo>
                          <a:pt x="53" y="188"/>
                          <a:pt x="49" y="192"/>
                          <a:pt x="42" y="194"/>
                        </a:cubicBezTo>
                        <a:cubicBezTo>
                          <a:pt x="34" y="189"/>
                          <a:pt x="37" y="183"/>
                          <a:pt x="28" y="186"/>
                        </a:cubicBezTo>
                        <a:cubicBezTo>
                          <a:pt x="12" y="181"/>
                          <a:pt x="19" y="161"/>
                          <a:pt x="10" y="148"/>
                        </a:cubicBezTo>
                        <a:cubicBezTo>
                          <a:pt x="5" y="121"/>
                          <a:pt x="11" y="147"/>
                          <a:pt x="4" y="130"/>
                        </a:cubicBezTo>
                        <a:cubicBezTo>
                          <a:pt x="2" y="126"/>
                          <a:pt x="0" y="118"/>
                          <a:pt x="0" y="118"/>
                        </a:cubicBezTo>
                        <a:cubicBezTo>
                          <a:pt x="2" y="95"/>
                          <a:pt x="0" y="83"/>
                          <a:pt x="20" y="96"/>
                        </a:cubicBezTo>
                        <a:cubicBezTo>
                          <a:pt x="23" y="105"/>
                          <a:pt x="23" y="110"/>
                          <a:pt x="32" y="104"/>
                        </a:cubicBezTo>
                        <a:cubicBezTo>
                          <a:pt x="35" y="95"/>
                          <a:pt x="29" y="88"/>
                          <a:pt x="34" y="80"/>
                        </a:cubicBezTo>
                        <a:cubicBezTo>
                          <a:pt x="36" y="76"/>
                          <a:pt x="48" y="73"/>
                          <a:pt x="52" y="70"/>
                        </a:cubicBezTo>
                        <a:cubicBezTo>
                          <a:pt x="57" y="63"/>
                          <a:pt x="58" y="62"/>
                          <a:pt x="54" y="66"/>
                        </a:cubicBezTo>
                        <a:close/>
                      </a:path>
                    </a:pathLst>
                  </a:custGeom>
                  <a:solidFill>
                    <a:schemeClr val="folHlink"/>
                  </a:solidFill>
                  <a:ln w="9525">
                    <a:noFill/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CN" altLang="en-US">
                      <a:ea typeface="黑体" pitchFamily="2" charset="-122"/>
                    </a:endParaRPr>
                  </a:p>
                </p:txBody>
              </p:sp>
              <p:sp>
                <p:nvSpPr>
                  <p:cNvPr id="13332" name="Freeform 20">
                    <a:extLst>
                      <a:ext uri="{FF2B5EF4-FFF2-40B4-BE49-F238E27FC236}">
                        <a16:creationId xmlns:a16="http://schemas.microsoft.com/office/drawing/2014/main" xmlns="" id="{4590D229-CFA7-4D3B-A2C2-41C455DB4A8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ltGray">
                  <a:xfrm>
                    <a:off x="1892" y="572"/>
                    <a:ext cx="47" cy="13"/>
                  </a:xfrm>
                  <a:custGeom>
                    <a:avLst/>
                    <a:gdLst/>
                    <a:ahLst/>
                    <a:cxnLst>
                      <a:cxn ang="0">
                        <a:pos x="4" y="32"/>
                      </a:cxn>
                      <a:cxn ang="0">
                        <a:pos x="18" y="10"/>
                      </a:cxn>
                      <a:cxn ang="0">
                        <a:pos x="46" y="20"/>
                      </a:cxn>
                      <a:cxn ang="0">
                        <a:pos x="72" y="14"/>
                      </a:cxn>
                      <a:cxn ang="0">
                        <a:pos x="90" y="0"/>
                      </a:cxn>
                      <a:cxn ang="0">
                        <a:pos x="76" y="26"/>
                      </a:cxn>
                      <a:cxn ang="0">
                        <a:pos x="60" y="38"/>
                      </a:cxn>
                      <a:cxn ang="0">
                        <a:pos x="42" y="32"/>
                      </a:cxn>
                      <a:cxn ang="0">
                        <a:pos x="14" y="30"/>
                      </a:cxn>
                      <a:cxn ang="0">
                        <a:pos x="4" y="32"/>
                      </a:cxn>
                    </a:cxnLst>
                    <a:rect l="0" t="0" r="r" b="b"/>
                    <a:pathLst>
                      <a:path w="109" h="38">
                        <a:moveTo>
                          <a:pt x="4" y="32"/>
                        </a:moveTo>
                        <a:cubicBezTo>
                          <a:pt x="7" y="22"/>
                          <a:pt x="7" y="14"/>
                          <a:pt x="18" y="10"/>
                        </a:cubicBezTo>
                        <a:cubicBezTo>
                          <a:pt x="28" y="12"/>
                          <a:pt x="37" y="14"/>
                          <a:pt x="46" y="20"/>
                        </a:cubicBezTo>
                        <a:cubicBezTo>
                          <a:pt x="62" y="15"/>
                          <a:pt x="54" y="17"/>
                          <a:pt x="72" y="14"/>
                        </a:cubicBezTo>
                        <a:cubicBezTo>
                          <a:pt x="77" y="9"/>
                          <a:pt x="90" y="0"/>
                          <a:pt x="90" y="0"/>
                        </a:cubicBezTo>
                        <a:cubicBezTo>
                          <a:pt x="109" y="6"/>
                          <a:pt x="85" y="23"/>
                          <a:pt x="76" y="26"/>
                        </a:cubicBezTo>
                        <a:cubicBezTo>
                          <a:pt x="71" y="33"/>
                          <a:pt x="68" y="35"/>
                          <a:pt x="60" y="38"/>
                        </a:cubicBezTo>
                        <a:cubicBezTo>
                          <a:pt x="54" y="36"/>
                          <a:pt x="42" y="32"/>
                          <a:pt x="42" y="32"/>
                        </a:cubicBezTo>
                        <a:cubicBezTo>
                          <a:pt x="33" y="23"/>
                          <a:pt x="26" y="26"/>
                          <a:pt x="14" y="30"/>
                        </a:cubicBezTo>
                        <a:cubicBezTo>
                          <a:pt x="1" y="28"/>
                          <a:pt x="0" y="24"/>
                          <a:pt x="4" y="32"/>
                        </a:cubicBezTo>
                        <a:close/>
                      </a:path>
                    </a:pathLst>
                  </a:custGeom>
                  <a:solidFill>
                    <a:schemeClr val="folHlink"/>
                  </a:solidFill>
                  <a:ln w="9525">
                    <a:noFill/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CN" altLang="en-US">
                      <a:ea typeface="黑体" pitchFamily="2" charset="-122"/>
                    </a:endParaRPr>
                  </a:p>
                </p:txBody>
              </p:sp>
              <p:sp>
                <p:nvSpPr>
                  <p:cNvPr id="13333" name="Freeform 21">
                    <a:extLst>
                      <a:ext uri="{FF2B5EF4-FFF2-40B4-BE49-F238E27FC236}">
                        <a16:creationId xmlns:a16="http://schemas.microsoft.com/office/drawing/2014/main" xmlns="" id="{5E342573-4D1B-4E5A-ADB9-3B91411ED3D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ltGray">
                  <a:xfrm>
                    <a:off x="1890" y="588"/>
                    <a:ext cx="32" cy="34"/>
                  </a:xfrm>
                  <a:custGeom>
                    <a:avLst/>
                    <a:gdLst/>
                    <a:ahLst/>
                    <a:cxnLst>
                      <a:cxn ang="0">
                        <a:pos x="8" y="18"/>
                      </a:cxn>
                      <a:cxn ang="0">
                        <a:pos x="18" y="0"/>
                      </a:cxn>
                      <a:cxn ang="0">
                        <a:pos x="34" y="18"/>
                      </a:cxn>
                      <a:cxn ang="0">
                        <a:pos x="62" y="4"/>
                      </a:cxn>
                      <a:cxn ang="0">
                        <a:pos x="46" y="34"/>
                      </a:cxn>
                      <a:cxn ang="0">
                        <a:pos x="54" y="48"/>
                      </a:cxn>
                      <a:cxn ang="0">
                        <a:pos x="58" y="60"/>
                      </a:cxn>
                      <a:cxn ang="0">
                        <a:pos x="46" y="74"/>
                      </a:cxn>
                      <a:cxn ang="0">
                        <a:pos x="34" y="60"/>
                      </a:cxn>
                      <a:cxn ang="0">
                        <a:pos x="22" y="48"/>
                      </a:cxn>
                      <a:cxn ang="0">
                        <a:pos x="28" y="68"/>
                      </a:cxn>
                      <a:cxn ang="0">
                        <a:pos x="30" y="74"/>
                      </a:cxn>
                      <a:cxn ang="0">
                        <a:pos x="20" y="104"/>
                      </a:cxn>
                      <a:cxn ang="0">
                        <a:pos x="12" y="102"/>
                      </a:cxn>
                      <a:cxn ang="0">
                        <a:pos x="8" y="90"/>
                      </a:cxn>
                      <a:cxn ang="0">
                        <a:pos x="0" y="54"/>
                      </a:cxn>
                      <a:cxn ang="0">
                        <a:pos x="2" y="30"/>
                      </a:cxn>
                      <a:cxn ang="0">
                        <a:pos x="8" y="18"/>
                      </a:cxn>
                    </a:cxnLst>
                    <a:rect l="0" t="0" r="r" b="b"/>
                    <a:pathLst>
                      <a:path w="76" h="104">
                        <a:moveTo>
                          <a:pt x="8" y="18"/>
                        </a:moveTo>
                        <a:cubicBezTo>
                          <a:pt x="10" y="8"/>
                          <a:pt x="9" y="3"/>
                          <a:pt x="18" y="0"/>
                        </a:cubicBezTo>
                        <a:cubicBezTo>
                          <a:pt x="28" y="3"/>
                          <a:pt x="25" y="12"/>
                          <a:pt x="34" y="18"/>
                        </a:cubicBezTo>
                        <a:cubicBezTo>
                          <a:pt x="46" y="16"/>
                          <a:pt x="51" y="8"/>
                          <a:pt x="62" y="4"/>
                        </a:cubicBezTo>
                        <a:cubicBezTo>
                          <a:pt x="76" y="9"/>
                          <a:pt x="56" y="31"/>
                          <a:pt x="46" y="34"/>
                        </a:cubicBezTo>
                        <a:cubicBezTo>
                          <a:pt x="51" y="56"/>
                          <a:pt x="43" y="29"/>
                          <a:pt x="54" y="48"/>
                        </a:cubicBezTo>
                        <a:cubicBezTo>
                          <a:pt x="56" y="52"/>
                          <a:pt x="58" y="60"/>
                          <a:pt x="58" y="60"/>
                        </a:cubicBezTo>
                        <a:cubicBezTo>
                          <a:pt x="55" y="68"/>
                          <a:pt x="54" y="71"/>
                          <a:pt x="46" y="74"/>
                        </a:cubicBezTo>
                        <a:cubicBezTo>
                          <a:pt x="38" y="71"/>
                          <a:pt x="37" y="68"/>
                          <a:pt x="34" y="60"/>
                        </a:cubicBezTo>
                        <a:cubicBezTo>
                          <a:pt x="33" y="50"/>
                          <a:pt x="32" y="33"/>
                          <a:pt x="22" y="48"/>
                        </a:cubicBezTo>
                        <a:cubicBezTo>
                          <a:pt x="25" y="60"/>
                          <a:pt x="23" y="53"/>
                          <a:pt x="28" y="68"/>
                        </a:cubicBezTo>
                        <a:cubicBezTo>
                          <a:pt x="29" y="70"/>
                          <a:pt x="30" y="74"/>
                          <a:pt x="30" y="74"/>
                        </a:cubicBezTo>
                        <a:cubicBezTo>
                          <a:pt x="24" y="84"/>
                          <a:pt x="22" y="93"/>
                          <a:pt x="20" y="104"/>
                        </a:cubicBezTo>
                        <a:cubicBezTo>
                          <a:pt x="17" y="103"/>
                          <a:pt x="14" y="104"/>
                          <a:pt x="12" y="102"/>
                        </a:cubicBezTo>
                        <a:cubicBezTo>
                          <a:pt x="9" y="99"/>
                          <a:pt x="8" y="90"/>
                          <a:pt x="8" y="90"/>
                        </a:cubicBezTo>
                        <a:cubicBezTo>
                          <a:pt x="13" y="75"/>
                          <a:pt x="14" y="64"/>
                          <a:pt x="0" y="54"/>
                        </a:cubicBezTo>
                        <a:cubicBezTo>
                          <a:pt x="1" y="46"/>
                          <a:pt x="1" y="38"/>
                          <a:pt x="2" y="30"/>
                        </a:cubicBezTo>
                        <a:cubicBezTo>
                          <a:pt x="2" y="27"/>
                          <a:pt x="13" y="2"/>
                          <a:pt x="8" y="18"/>
                        </a:cubicBezTo>
                        <a:close/>
                      </a:path>
                    </a:pathLst>
                  </a:custGeom>
                  <a:solidFill>
                    <a:schemeClr val="folHlink"/>
                  </a:solidFill>
                  <a:ln w="9525">
                    <a:noFill/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CN" altLang="en-US">
                      <a:ea typeface="黑体" pitchFamily="2" charset="-122"/>
                    </a:endParaRPr>
                  </a:p>
                </p:txBody>
              </p:sp>
              <p:sp>
                <p:nvSpPr>
                  <p:cNvPr id="13334" name="Freeform 22">
                    <a:extLst>
                      <a:ext uri="{FF2B5EF4-FFF2-40B4-BE49-F238E27FC236}">
                        <a16:creationId xmlns:a16="http://schemas.microsoft.com/office/drawing/2014/main" xmlns="" id="{315CEFC6-0A4E-463D-88B1-D84511FD275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ltGray">
                  <a:xfrm>
                    <a:off x="1944" y="569"/>
                    <a:ext cx="16" cy="20"/>
                  </a:xfrm>
                  <a:custGeom>
                    <a:avLst/>
                    <a:gdLst/>
                    <a:ahLst/>
                    <a:cxnLst>
                      <a:cxn ang="0">
                        <a:pos x="3" y="28"/>
                      </a:cxn>
                      <a:cxn ang="0">
                        <a:pos x="13" y="0"/>
                      </a:cxn>
                      <a:cxn ang="0">
                        <a:pos x="15" y="28"/>
                      </a:cxn>
                      <a:cxn ang="0">
                        <a:pos x="37" y="38"/>
                      </a:cxn>
                      <a:cxn ang="0">
                        <a:pos x="19" y="44"/>
                      </a:cxn>
                      <a:cxn ang="0">
                        <a:pos x="5" y="58"/>
                      </a:cxn>
                      <a:cxn ang="0">
                        <a:pos x="1" y="34"/>
                      </a:cxn>
                      <a:cxn ang="0">
                        <a:pos x="3" y="28"/>
                      </a:cxn>
                    </a:cxnLst>
                    <a:rect l="0" t="0" r="r" b="b"/>
                    <a:pathLst>
                      <a:path w="37" h="61">
                        <a:moveTo>
                          <a:pt x="3" y="28"/>
                        </a:moveTo>
                        <a:cubicBezTo>
                          <a:pt x="5" y="14"/>
                          <a:pt x="2" y="7"/>
                          <a:pt x="13" y="0"/>
                        </a:cubicBezTo>
                        <a:cubicBezTo>
                          <a:pt x="26" y="9"/>
                          <a:pt x="23" y="17"/>
                          <a:pt x="15" y="28"/>
                        </a:cubicBezTo>
                        <a:cubicBezTo>
                          <a:pt x="25" y="31"/>
                          <a:pt x="33" y="27"/>
                          <a:pt x="37" y="38"/>
                        </a:cubicBezTo>
                        <a:cubicBezTo>
                          <a:pt x="30" y="45"/>
                          <a:pt x="28" y="47"/>
                          <a:pt x="19" y="44"/>
                        </a:cubicBezTo>
                        <a:cubicBezTo>
                          <a:pt x="13" y="54"/>
                          <a:pt x="18" y="61"/>
                          <a:pt x="5" y="58"/>
                        </a:cubicBezTo>
                        <a:cubicBezTo>
                          <a:pt x="0" y="50"/>
                          <a:pt x="3" y="44"/>
                          <a:pt x="1" y="34"/>
                        </a:cubicBezTo>
                        <a:cubicBezTo>
                          <a:pt x="2" y="32"/>
                          <a:pt x="3" y="28"/>
                          <a:pt x="3" y="28"/>
                        </a:cubicBezTo>
                        <a:close/>
                      </a:path>
                    </a:pathLst>
                  </a:custGeom>
                  <a:solidFill>
                    <a:schemeClr val="folHlink"/>
                  </a:solidFill>
                  <a:ln w="9525">
                    <a:noFill/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CN" altLang="en-US">
                      <a:ea typeface="黑体" pitchFamily="2" charset="-122"/>
                    </a:endParaRPr>
                  </a:p>
                </p:txBody>
              </p:sp>
              <p:sp>
                <p:nvSpPr>
                  <p:cNvPr id="13335" name="Freeform 23">
                    <a:extLst>
                      <a:ext uri="{FF2B5EF4-FFF2-40B4-BE49-F238E27FC236}">
                        <a16:creationId xmlns:a16="http://schemas.microsoft.com/office/drawing/2014/main" xmlns="" id="{D3140C3A-F4B9-413E-B970-985CF40360C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ltGray">
                  <a:xfrm>
                    <a:off x="1948" y="600"/>
                    <a:ext cx="20" cy="10"/>
                  </a:xfrm>
                  <a:custGeom>
                    <a:avLst/>
                    <a:gdLst/>
                    <a:ahLst/>
                    <a:cxnLst>
                      <a:cxn ang="0">
                        <a:pos x="7" y="0"/>
                      </a:cxn>
                      <a:cxn ang="0">
                        <a:pos x="29" y="0"/>
                      </a:cxn>
                      <a:cxn ang="0">
                        <a:pos x="49" y="16"/>
                      </a:cxn>
                      <a:cxn ang="0">
                        <a:pos x="35" y="14"/>
                      </a:cxn>
                      <a:cxn ang="0">
                        <a:pos x="3" y="16"/>
                      </a:cxn>
                      <a:cxn ang="0">
                        <a:pos x="7" y="0"/>
                      </a:cxn>
                    </a:cxnLst>
                    <a:rect l="0" t="0" r="r" b="b"/>
                    <a:pathLst>
                      <a:path w="49" h="29">
                        <a:moveTo>
                          <a:pt x="7" y="0"/>
                        </a:moveTo>
                        <a:cubicBezTo>
                          <a:pt x="15" y="6"/>
                          <a:pt x="19" y="2"/>
                          <a:pt x="29" y="0"/>
                        </a:cubicBezTo>
                        <a:cubicBezTo>
                          <a:pt x="45" y="5"/>
                          <a:pt x="40" y="3"/>
                          <a:pt x="49" y="16"/>
                        </a:cubicBezTo>
                        <a:cubicBezTo>
                          <a:pt x="46" y="29"/>
                          <a:pt x="42" y="21"/>
                          <a:pt x="35" y="14"/>
                        </a:cubicBezTo>
                        <a:cubicBezTo>
                          <a:pt x="26" y="15"/>
                          <a:pt x="12" y="19"/>
                          <a:pt x="3" y="16"/>
                        </a:cubicBezTo>
                        <a:cubicBezTo>
                          <a:pt x="0" y="6"/>
                          <a:pt x="7" y="10"/>
                          <a:pt x="7" y="0"/>
                        </a:cubicBezTo>
                        <a:close/>
                      </a:path>
                    </a:pathLst>
                  </a:custGeom>
                  <a:solidFill>
                    <a:schemeClr val="folHlink"/>
                  </a:solidFill>
                  <a:ln w="9525">
                    <a:noFill/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CN" altLang="en-US">
                      <a:ea typeface="黑体" pitchFamily="2" charset="-122"/>
                    </a:endParaRPr>
                  </a:p>
                </p:txBody>
              </p:sp>
              <p:sp>
                <p:nvSpPr>
                  <p:cNvPr id="13336" name="Freeform 24">
                    <a:extLst>
                      <a:ext uri="{FF2B5EF4-FFF2-40B4-BE49-F238E27FC236}">
                        <a16:creationId xmlns:a16="http://schemas.microsoft.com/office/drawing/2014/main" xmlns="" id="{94B02525-72F7-4364-9A22-FC99267B959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ltGray">
                  <a:xfrm>
                    <a:off x="1969" y="585"/>
                    <a:ext cx="26" cy="17"/>
                  </a:xfrm>
                  <a:custGeom>
                    <a:avLst/>
                    <a:gdLst/>
                    <a:ahLst/>
                    <a:cxnLst>
                      <a:cxn ang="0">
                        <a:pos x="21" y="38"/>
                      </a:cxn>
                      <a:cxn ang="0">
                        <a:pos x="15" y="26"/>
                      </a:cxn>
                      <a:cxn ang="0">
                        <a:pos x="3" y="22"/>
                      </a:cxn>
                      <a:cxn ang="0">
                        <a:pos x="13" y="8"/>
                      </a:cxn>
                      <a:cxn ang="0">
                        <a:pos x="25" y="0"/>
                      </a:cxn>
                      <a:cxn ang="0">
                        <a:pos x="49" y="10"/>
                      </a:cxn>
                      <a:cxn ang="0">
                        <a:pos x="53" y="20"/>
                      </a:cxn>
                      <a:cxn ang="0">
                        <a:pos x="61" y="32"/>
                      </a:cxn>
                      <a:cxn ang="0">
                        <a:pos x="41" y="38"/>
                      </a:cxn>
                      <a:cxn ang="0">
                        <a:pos x="23" y="44"/>
                      </a:cxn>
                      <a:cxn ang="0">
                        <a:pos x="21" y="38"/>
                      </a:cxn>
                    </a:cxnLst>
                    <a:rect l="0" t="0" r="r" b="b"/>
                    <a:pathLst>
                      <a:path w="61" h="48">
                        <a:moveTo>
                          <a:pt x="21" y="38"/>
                        </a:moveTo>
                        <a:cubicBezTo>
                          <a:pt x="19" y="34"/>
                          <a:pt x="19" y="29"/>
                          <a:pt x="15" y="26"/>
                        </a:cubicBezTo>
                        <a:cubicBezTo>
                          <a:pt x="12" y="24"/>
                          <a:pt x="3" y="22"/>
                          <a:pt x="3" y="22"/>
                        </a:cubicBezTo>
                        <a:cubicBezTo>
                          <a:pt x="0" y="12"/>
                          <a:pt x="5" y="12"/>
                          <a:pt x="13" y="8"/>
                        </a:cubicBezTo>
                        <a:cubicBezTo>
                          <a:pt x="17" y="6"/>
                          <a:pt x="25" y="0"/>
                          <a:pt x="25" y="0"/>
                        </a:cubicBezTo>
                        <a:cubicBezTo>
                          <a:pt x="37" y="2"/>
                          <a:pt x="41" y="2"/>
                          <a:pt x="49" y="10"/>
                        </a:cubicBezTo>
                        <a:cubicBezTo>
                          <a:pt x="45" y="21"/>
                          <a:pt x="46" y="12"/>
                          <a:pt x="53" y="20"/>
                        </a:cubicBezTo>
                        <a:cubicBezTo>
                          <a:pt x="56" y="24"/>
                          <a:pt x="61" y="32"/>
                          <a:pt x="61" y="32"/>
                        </a:cubicBezTo>
                        <a:cubicBezTo>
                          <a:pt x="56" y="47"/>
                          <a:pt x="53" y="42"/>
                          <a:pt x="41" y="38"/>
                        </a:cubicBezTo>
                        <a:cubicBezTo>
                          <a:pt x="27" y="47"/>
                          <a:pt x="34" y="48"/>
                          <a:pt x="23" y="44"/>
                        </a:cubicBezTo>
                        <a:cubicBezTo>
                          <a:pt x="22" y="42"/>
                          <a:pt x="21" y="38"/>
                          <a:pt x="21" y="38"/>
                        </a:cubicBezTo>
                        <a:close/>
                      </a:path>
                    </a:pathLst>
                  </a:custGeom>
                  <a:solidFill>
                    <a:schemeClr val="folHlink"/>
                  </a:solidFill>
                  <a:ln w="9525">
                    <a:noFill/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CN" altLang="en-US">
                      <a:ea typeface="黑体" pitchFamily="2" charset="-122"/>
                    </a:endParaRPr>
                  </a:p>
                </p:txBody>
              </p:sp>
              <p:sp>
                <p:nvSpPr>
                  <p:cNvPr id="13337" name="Freeform 25">
                    <a:extLst>
                      <a:ext uri="{FF2B5EF4-FFF2-40B4-BE49-F238E27FC236}">
                        <a16:creationId xmlns:a16="http://schemas.microsoft.com/office/drawing/2014/main" xmlns="" id="{13CCFA0C-47E2-4FDD-9C99-9AE48406DC2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ltGray">
                  <a:xfrm>
                    <a:off x="1976" y="593"/>
                    <a:ext cx="122" cy="61"/>
                  </a:xfrm>
                  <a:custGeom>
                    <a:avLst/>
                    <a:gdLst/>
                    <a:ahLst/>
                    <a:cxnLst>
                      <a:cxn ang="0">
                        <a:pos x="46" y="28"/>
                      </a:cxn>
                      <a:cxn ang="0">
                        <a:pos x="36" y="14"/>
                      </a:cxn>
                      <a:cxn ang="0">
                        <a:pos x="26" y="30"/>
                      </a:cxn>
                      <a:cxn ang="0">
                        <a:pos x="0" y="24"/>
                      </a:cxn>
                      <a:cxn ang="0">
                        <a:pos x="10" y="42"/>
                      </a:cxn>
                      <a:cxn ang="0">
                        <a:pos x="16" y="62"/>
                      </a:cxn>
                      <a:cxn ang="0">
                        <a:pos x="24" y="48"/>
                      </a:cxn>
                      <a:cxn ang="0">
                        <a:pos x="30" y="44"/>
                      </a:cxn>
                      <a:cxn ang="0">
                        <a:pos x="48" y="56"/>
                      </a:cxn>
                      <a:cxn ang="0">
                        <a:pos x="70" y="62"/>
                      </a:cxn>
                      <a:cxn ang="0">
                        <a:pos x="88" y="72"/>
                      </a:cxn>
                      <a:cxn ang="0">
                        <a:pos x="106" y="102"/>
                      </a:cxn>
                      <a:cxn ang="0">
                        <a:pos x="104" y="122"/>
                      </a:cxn>
                      <a:cxn ang="0">
                        <a:pos x="98" y="134"/>
                      </a:cxn>
                      <a:cxn ang="0">
                        <a:pos x="122" y="128"/>
                      </a:cxn>
                      <a:cxn ang="0">
                        <a:pos x="140" y="140"/>
                      </a:cxn>
                      <a:cxn ang="0">
                        <a:pos x="168" y="148"/>
                      </a:cxn>
                      <a:cxn ang="0">
                        <a:pos x="174" y="146"/>
                      </a:cxn>
                      <a:cxn ang="0">
                        <a:pos x="168" y="134"/>
                      </a:cxn>
                      <a:cxn ang="0">
                        <a:pos x="178" y="136"/>
                      </a:cxn>
                      <a:cxn ang="0">
                        <a:pos x="186" y="118"/>
                      </a:cxn>
                      <a:cxn ang="0">
                        <a:pos x="202" y="122"/>
                      </a:cxn>
                      <a:cxn ang="0">
                        <a:pos x="214" y="130"/>
                      </a:cxn>
                      <a:cxn ang="0">
                        <a:pos x="244" y="168"/>
                      </a:cxn>
                      <a:cxn ang="0">
                        <a:pos x="262" y="178"/>
                      </a:cxn>
                      <a:cxn ang="0">
                        <a:pos x="284" y="170"/>
                      </a:cxn>
                      <a:cxn ang="0">
                        <a:pos x="268" y="160"/>
                      </a:cxn>
                      <a:cxn ang="0">
                        <a:pos x="256" y="138"/>
                      </a:cxn>
                      <a:cxn ang="0">
                        <a:pos x="250" y="132"/>
                      </a:cxn>
                      <a:cxn ang="0">
                        <a:pos x="248" y="122"/>
                      </a:cxn>
                      <a:cxn ang="0">
                        <a:pos x="236" y="116"/>
                      </a:cxn>
                      <a:cxn ang="0">
                        <a:pos x="240" y="96"/>
                      </a:cxn>
                      <a:cxn ang="0">
                        <a:pos x="220" y="86"/>
                      </a:cxn>
                      <a:cxn ang="0">
                        <a:pos x="210" y="70"/>
                      </a:cxn>
                      <a:cxn ang="0">
                        <a:pos x="190" y="54"/>
                      </a:cxn>
                      <a:cxn ang="0">
                        <a:pos x="168" y="38"/>
                      </a:cxn>
                      <a:cxn ang="0">
                        <a:pos x="156" y="34"/>
                      </a:cxn>
                      <a:cxn ang="0">
                        <a:pos x="120" y="16"/>
                      </a:cxn>
                      <a:cxn ang="0">
                        <a:pos x="102" y="4"/>
                      </a:cxn>
                      <a:cxn ang="0">
                        <a:pos x="96" y="0"/>
                      </a:cxn>
                      <a:cxn ang="0">
                        <a:pos x="70" y="10"/>
                      </a:cxn>
                      <a:cxn ang="0">
                        <a:pos x="56" y="32"/>
                      </a:cxn>
                      <a:cxn ang="0">
                        <a:pos x="46" y="28"/>
                      </a:cxn>
                    </a:cxnLst>
                    <a:rect l="0" t="0" r="r" b="b"/>
                    <a:pathLst>
                      <a:path w="286" h="182">
                        <a:moveTo>
                          <a:pt x="46" y="28"/>
                        </a:moveTo>
                        <a:cubicBezTo>
                          <a:pt x="41" y="14"/>
                          <a:pt x="46" y="17"/>
                          <a:pt x="36" y="14"/>
                        </a:cubicBezTo>
                        <a:cubicBezTo>
                          <a:pt x="31" y="17"/>
                          <a:pt x="26" y="30"/>
                          <a:pt x="26" y="30"/>
                        </a:cubicBezTo>
                        <a:cubicBezTo>
                          <a:pt x="12" y="25"/>
                          <a:pt x="19" y="21"/>
                          <a:pt x="0" y="24"/>
                        </a:cubicBezTo>
                        <a:cubicBezTo>
                          <a:pt x="2" y="33"/>
                          <a:pt x="2" y="37"/>
                          <a:pt x="10" y="42"/>
                        </a:cubicBezTo>
                        <a:cubicBezTo>
                          <a:pt x="12" y="49"/>
                          <a:pt x="14" y="55"/>
                          <a:pt x="16" y="62"/>
                        </a:cubicBezTo>
                        <a:cubicBezTo>
                          <a:pt x="24" y="59"/>
                          <a:pt x="27" y="57"/>
                          <a:pt x="24" y="48"/>
                        </a:cubicBezTo>
                        <a:cubicBezTo>
                          <a:pt x="26" y="47"/>
                          <a:pt x="28" y="43"/>
                          <a:pt x="30" y="44"/>
                        </a:cubicBezTo>
                        <a:cubicBezTo>
                          <a:pt x="48" y="48"/>
                          <a:pt x="36" y="52"/>
                          <a:pt x="48" y="56"/>
                        </a:cubicBezTo>
                        <a:cubicBezTo>
                          <a:pt x="74" y="65"/>
                          <a:pt x="47" y="56"/>
                          <a:pt x="70" y="62"/>
                        </a:cubicBezTo>
                        <a:cubicBezTo>
                          <a:pt x="77" y="64"/>
                          <a:pt x="88" y="72"/>
                          <a:pt x="88" y="72"/>
                        </a:cubicBezTo>
                        <a:cubicBezTo>
                          <a:pt x="96" y="84"/>
                          <a:pt x="102" y="87"/>
                          <a:pt x="106" y="102"/>
                        </a:cubicBezTo>
                        <a:cubicBezTo>
                          <a:pt x="105" y="109"/>
                          <a:pt x="106" y="115"/>
                          <a:pt x="104" y="122"/>
                        </a:cubicBezTo>
                        <a:cubicBezTo>
                          <a:pt x="103" y="126"/>
                          <a:pt x="94" y="132"/>
                          <a:pt x="98" y="134"/>
                        </a:cubicBezTo>
                        <a:cubicBezTo>
                          <a:pt x="106" y="137"/>
                          <a:pt x="122" y="128"/>
                          <a:pt x="122" y="128"/>
                        </a:cubicBezTo>
                        <a:cubicBezTo>
                          <a:pt x="130" y="131"/>
                          <a:pt x="133" y="135"/>
                          <a:pt x="140" y="140"/>
                        </a:cubicBezTo>
                        <a:cubicBezTo>
                          <a:pt x="148" y="145"/>
                          <a:pt x="159" y="145"/>
                          <a:pt x="168" y="148"/>
                        </a:cubicBezTo>
                        <a:cubicBezTo>
                          <a:pt x="170" y="147"/>
                          <a:pt x="173" y="148"/>
                          <a:pt x="174" y="146"/>
                        </a:cubicBezTo>
                        <a:cubicBezTo>
                          <a:pt x="176" y="142"/>
                          <a:pt x="164" y="136"/>
                          <a:pt x="168" y="134"/>
                        </a:cubicBezTo>
                        <a:cubicBezTo>
                          <a:pt x="171" y="132"/>
                          <a:pt x="175" y="135"/>
                          <a:pt x="178" y="136"/>
                        </a:cubicBezTo>
                        <a:cubicBezTo>
                          <a:pt x="182" y="131"/>
                          <a:pt x="186" y="118"/>
                          <a:pt x="186" y="118"/>
                        </a:cubicBezTo>
                        <a:cubicBezTo>
                          <a:pt x="189" y="119"/>
                          <a:pt x="199" y="120"/>
                          <a:pt x="202" y="122"/>
                        </a:cubicBezTo>
                        <a:cubicBezTo>
                          <a:pt x="206" y="124"/>
                          <a:pt x="214" y="130"/>
                          <a:pt x="214" y="130"/>
                        </a:cubicBezTo>
                        <a:cubicBezTo>
                          <a:pt x="224" y="145"/>
                          <a:pt x="228" y="158"/>
                          <a:pt x="244" y="168"/>
                        </a:cubicBezTo>
                        <a:cubicBezTo>
                          <a:pt x="250" y="172"/>
                          <a:pt x="262" y="178"/>
                          <a:pt x="262" y="178"/>
                        </a:cubicBezTo>
                        <a:cubicBezTo>
                          <a:pt x="265" y="178"/>
                          <a:pt x="286" y="182"/>
                          <a:pt x="284" y="170"/>
                        </a:cubicBezTo>
                        <a:cubicBezTo>
                          <a:pt x="283" y="164"/>
                          <a:pt x="268" y="160"/>
                          <a:pt x="268" y="160"/>
                        </a:cubicBezTo>
                        <a:cubicBezTo>
                          <a:pt x="261" y="150"/>
                          <a:pt x="270" y="143"/>
                          <a:pt x="256" y="138"/>
                        </a:cubicBezTo>
                        <a:cubicBezTo>
                          <a:pt x="254" y="136"/>
                          <a:pt x="251" y="135"/>
                          <a:pt x="250" y="132"/>
                        </a:cubicBezTo>
                        <a:cubicBezTo>
                          <a:pt x="248" y="129"/>
                          <a:pt x="250" y="125"/>
                          <a:pt x="248" y="122"/>
                        </a:cubicBezTo>
                        <a:cubicBezTo>
                          <a:pt x="246" y="118"/>
                          <a:pt x="240" y="118"/>
                          <a:pt x="236" y="116"/>
                        </a:cubicBezTo>
                        <a:cubicBezTo>
                          <a:pt x="230" y="107"/>
                          <a:pt x="227" y="100"/>
                          <a:pt x="240" y="96"/>
                        </a:cubicBezTo>
                        <a:cubicBezTo>
                          <a:pt x="236" y="83"/>
                          <a:pt x="236" y="84"/>
                          <a:pt x="220" y="86"/>
                        </a:cubicBezTo>
                        <a:cubicBezTo>
                          <a:pt x="209" y="82"/>
                          <a:pt x="208" y="82"/>
                          <a:pt x="210" y="70"/>
                        </a:cubicBezTo>
                        <a:cubicBezTo>
                          <a:pt x="207" y="60"/>
                          <a:pt x="199" y="57"/>
                          <a:pt x="190" y="54"/>
                        </a:cubicBezTo>
                        <a:cubicBezTo>
                          <a:pt x="181" y="45"/>
                          <a:pt x="181" y="42"/>
                          <a:pt x="168" y="38"/>
                        </a:cubicBezTo>
                        <a:cubicBezTo>
                          <a:pt x="164" y="37"/>
                          <a:pt x="156" y="34"/>
                          <a:pt x="156" y="34"/>
                        </a:cubicBezTo>
                        <a:cubicBezTo>
                          <a:pt x="146" y="24"/>
                          <a:pt x="134" y="21"/>
                          <a:pt x="120" y="16"/>
                        </a:cubicBezTo>
                        <a:cubicBezTo>
                          <a:pt x="113" y="14"/>
                          <a:pt x="108" y="8"/>
                          <a:pt x="102" y="4"/>
                        </a:cubicBezTo>
                        <a:cubicBezTo>
                          <a:pt x="100" y="3"/>
                          <a:pt x="96" y="0"/>
                          <a:pt x="96" y="0"/>
                        </a:cubicBezTo>
                        <a:cubicBezTo>
                          <a:pt x="83" y="2"/>
                          <a:pt x="79" y="1"/>
                          <a:pt x="70" y="10"/>
                        </a:cubicBezTo>
                        <a:cubicBezTo>
                          <a:pt x="67" y="19"/>
                          <a:pt x="63" y="27"/>
                          <a:pt x="56" y="32"/>
                        </a:cubicBezTo>
                        <a:cubicBezTo>
                          <a:pt x="49" y="30"/>
                          <a:pt x="52" y="31"/>
                          <a:pt x="46" y="28"/>
                        </a:cubicBezTo>
                        <a:close/>
                      </a:path>
                    </a:pathLst>
                  </a:custGeom>
                  <a:solidFill>
                    <a:schemeClr val="folHlink"/>
                  </a:solidFill>
                  <a:ln w="9525">
                    <a:noFill/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CN" altLang="en-US">
                      <a:ea typeface="黑体" pitchFamily="2" charset="-122"/>
                    </a:endParaRPr>
                  </a:p>
                </p:txBody>
              </p:sp>
              <p:sp>
                <p:nvSpPr>
                  <p:cNvPr id="13338" name="Freeform 26">
                    <a:extLst>
                      <a:ext uri="{FF2B5EF4-FFF2-40B4-BE49-F238E27FC236}">
                        <a16:creationId xmlns:a16="http://schemas.microsoft.com/office/drawing/2014/main" xmlns="" id="{BB7B2977-F6A6-49A6-B080-567FAA36A2B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ltGray">
                  <a:xfrm>
                    <a:off x="2082" y="599"/>
                    <a:ext cx="33" cy="26"/>
                  </a:xfrm>
                  <a:custGeom>
                    <a:avLst/>
                    <a:gdLst/>
                    <a:ahLst/>
                    <a:cxnLst>
                      <a:cxn ang="0">
                        <a:pos x="1" y="58"/>
                      </a:cxn>
                      <a:cxn ang="0">
                        <a:pos x="27" y="60"/>
                      </a:cxn>
                      <a:cxn ang="0">
                        <a:pos x="45" y="48"/>
                      </a:cxn>
                      <a:cxn ang="0">
                        <a:pos x="57" y="30"/>
                      </a:cxn>
                      <a:cxn ang="0">
                        <a:pos x="43" y="14"/>
                      </a:cxn>
                      <a:cxn ang="0">
                        <a:pos x="43" y="4"/>
                      </a:cxn>
                      <a:cxn ang="0">
                        <a:pos x="71" y="26"/>
                      </a:cxn>
                      <a:cxn ang="0">
                        <a:pos x="67" y="54"/>
                      </a:cxn>
                      <a:cxn ang="0">
                        <a:pos x="33" y="78"/>
                      </a:cxn>
                      <a:cxn ang="0">
                        <a:pos x="9" y="66"/>
                      </a:cxn>
                      <a:cxn ang="0">
                        <a:pos x="3" y="62"/>
                      </a:cxn>
                      <a:cxn ang="0">
                        <a:pos x="1" y="58"/>
                      </a:cxn>
                    </a:cxnLst>
                    <a:rect l="0" t="0" r="r" b="b"/>
                    <a:pathLst>
                      <a:path w="78" h="78">
                        <a:moveTo>
                          <a:pt x="1" y="58"/>
                        </a:moveTo>
                        <a:cubicBezTo>
                          <a:pt x="6" y="44"/>
                          <a:pt x="18" y="57"/>
                          <a:pt x="27" y="60"/>
                        </a:cubicBezTo>
                        <a:cubicBezTo>
                          <a:pt x="35" y="57"/>
                          <a:pt x="38" y="52"/>
                          <a:pt x="45" y="48"/>
                        </a:cubicBezTo>
                        <a:cubicBezTo>
                          <a:pt x="48" y="40"/>
                          <a:pt x="51" y="36"/>
                          <a:pt x="57" y="30"/>
                        </a:cubicBezTo>
                        <a:cubicBezTo>
                          <a:pt x="55" y="23"/>
                          <a:pt x="43" y="14"/>
                          <a:pt x="43" y="14"/>
                        </a:cubicBezTo>
                        <a:cubicBezTo>
                          <a:pt x="33" y="0"/>
                          <a:pt x="30" y="1"/>
                          <a:pt x="43" y="4"/>
                        </a:cubicBezTo>
                        <a:cubicBezTo>
                          <a:pt x="54" y="11"/>
                          <a:pt x="58" y="22"/>
                          <a:pt x="71" y="26"/>
                        </a:cubicBezTo>
                        <a:cubicBezTo>
                          <a:pt x="78" y="37"/>
                          <a:pt x="78" y="46"/>
                          <a:pt x="67" y="54"/>
                        </a:cubicBezTo>
                        <a:cubicBezTo>
                          <a:pt x="51" y="49"/>
                          <a:pt x="53" y="71"/>
                          <a:pt x="33" y="78"/>
                        </a:cubicBezTo>
                        <a:cubicBezTo>
                          <a:pt x="16" y="72"/>
                          <a:pt x="25" y="76"/>
                          <a:pt x="9" y="66"/>
                        </a:cubicBezTo>
                        <a:cubicBezTo>
                          <a:pt x="7" y="65"/>
                          <a:pt x="3" y="62"/>
                          <a:pt x="3" y="62"/>
                        </a:cubicBezTo>
                        <a:cubicBezTo>
                          <a:pt x="0" y="54"/>
                          <a:pt x="13" y="42"/>
                          <a:pt x="1" y="58"/>
                        </a:cubicBezTo>
                        <a:close/>
                      </a:path>
                    </a:pathLst>
                  </a:custGeom>
                  <a:solidFill>
                    <a:schemeClr val="folHlink"/>
                  </a:solidFill>
                  <a:ln w="9525">
                    <a:noFill/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CN" altLang="en-US">
                      <a:ea typeface="黑体" pitchFamily="2" charset="-122"/>
                    </a:endParaRPr>
                  </a:p>
                </p:txBody>
              </p:sp>
              <p:sp>
                <p:nvSpPr>
                  <p:cNvPr id="13339" name="Freeform 27">
                    <a:extLst>
                      <a:ext uri="{FF2B5EF4-FFF2-40B4-BE49-F238E27FC236}">
                        <a16:creationId xmlns:a16="http://schemas.microsoft.com/office/drawing/2014/main" xmlns="" id="{4F65E3B0-556C-4FA4-9CC3-1D72DCF97EA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ltGray">
                  <a:xfrm>
                    <a:off x="2152" y="544"/>
                    <a:ext cx="8" cy="6"/>
                  </a:xfrm>
                  <a:custGeom>
                    <a:avLst/>
                    <a:gdLst/>
                    <a:ahLst/>
                    <a:cxnLst>
                      <a:cxn ang="0">
                        <a:pos x="3" y="4"/>
                      </a:cxn>
                      <a:cxn ang="0">
                        <a:pos x="3" y="14"/>
                      </a:cxn>
                      <a:cxn ang="0">
                        <a:pos x="3" y="4"/>
                      </a:cxn>
                    </a:cxnLst>
                    <a:rect l="0" t="0" r="r" b="b"/>
                    <a:pathLst>
                      <a:path w="17" h="18">
                        <a:moveTo>
                          <a:pt x="3" y="4"/>
                        </a:moveTo>
                        <a:cubicBezTo>
                          <a:pt x="17" y="7"/>
                          <a:pt x="16" y="18"/>
                          <a:pt x="3" y="14"/>
                        </a:cubicBezTo>
                        <a:cubicBezTo>
                          <a:pt x="0" y="6"/>
                          <a:pt x="7" y="0"/>
                          <a:pt x="3" y="4"/>
                        </a:cubicBezTo>
                        <a:close/>
                      </a:path>
                    </a:pathLst>
                  </a:custGeom>
                  <a:solidFill>
                    <a:schemeClr val="folHlink"/>
                  </a:solidFill>
                  <a:ln w="9525">
                    <a:noFill/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CN" altLang="en-US">
                      <a:ea typeface="黑体" pitchFamily="2" charset="-122"/>
                    </a:endParaRPr>
                  </a:p>
                </p:txBody>
              </p:sp>
              <p:sp>
                <p:nvSpPr>
                  <p:cNvPr id="13340" name="Freeform 28">
                    <a:extLst>
                      <a:ext uri="{FF2B5EF4-FFF2-40B4-BE49-F238E27FC236}">
                        <a16:creationId xmlns:a16="http://schemas.microsoft.com/office/drawing/2014/main" xmlns="" id="{BF881662-8957-4820-AB7D-58A44A70D56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ltGray">
                  <a:xfrm>
                    <a:off x="2194" y="584"/>
                    <a:ext cx="11" cy="8"/>
                  </a:xfrm>
                  <a:custGeom>
                    <a:avLst/>
                    <a:gdLst/>
                    <a:ahLst/>
                    <a:cxnLst>
                      <a:cxn ang="0">
                        <a:pos x="8" y="14"/>
                      </a:cxn>
                      <a:cxn ang="0">
                        <a:pos x="14" y="0"/>
                      </a:cxn>
                      <a:cxn ang="0">
                        <a:pos x="14" y="22"/>
                      </a:cxn>
                      <a:cxn ang="0">
                        <a:pos x="8" y="14"/>
                      </a:cxn>
                    </a:cxnLst>
                    <a:rect l="0" t="0" r="r" b="b"/>
                    <a:pathLst>
                      <a:path w="26" h="22">
                        <a:moveTo>
                          <a:pt x="8" y="14"/>
                        </a:moveTo>
                        <a:cubicBezTo>
                          <a:pt x="5" y="6"/>
                          <a:pt x="5" y="3"/>
                          <a:pt x="14" y="0"/>
                        </a:cubicBezTo>
                        <a:cubicBezTo>
                          <a:pt x="26" y="4"/>
                          <a:pt x="23" y="16"/>
                          <a:pt x="14" y="22"/>
                        </a:cubicBezTo>
                        <a:cubicBezTo>
                          <a:pt x="0" y="17"/>
                          <a:pt x="13" y="3"/>
                          <a:pt x="8" y="14"/>
                        </a:cubicBezTo>
                        <a:close/>
                      </a:path>
                    </a:pathLst>
                  </a:custGeom>
                  <a:solidFill>
                    <a:schemeClr val="folHlink"/>
                  </a:solidFill>
                  <a:ln w="9525">
                    <a:noFill/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CN" altLang="en-US">
                      <a:ea typeface="黑体" pitchFamily="2" charset="-122"/>
                    </a:endParaRPr>
                  </a:p>
                </p:txBody>
              </p:sp>
              <p:sp>
                <p:nvSpPr>
                  <p:cNvPr id="13341" name="Freeform 29">
                    <a:extLst>
                      <a:ext uri="{FF2B5EF4-FFF2-40B4-BE49-F238E27FC236}">
                        <a16:creationId xmlns:a16="http://schemas.microsoft.com/office/drawing/2014/main" xmlns="" id="{0E377F70-717D-4AD1-8D1F-01994400F29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ltGray">
                  <a:xfrm>
                    <a:off x="2059" y="494"/>
                    <a:ext cx="8" cy="5"/>
                  </a:xfrm>
                  <a:custGeom>
                    <a:avLst/>
                    <a:gdLst/>
                    <a:ahLst/>
                    <a:cxnLst>
                      <a:cxn ang="0">
                        <a:pos x="7" y="12"/>
                      </a:cxn>
                      <a:cxn ang="0">
                        <a:pos x="17" y="2"/>
                      </a:cxn>
                      <a:cxn ang="0">
                        <a:pos x="9" y="12"/>
                      </a:cxn>
                      <a:cxn ang="0">
                        <a:pos x="7" y="12"/>
                      </a:cxn>
                    </a:cxnLst>
                    <a:rect l="0" t="0" r="r" b="b"/>
                    <a:pathLst>
                      <a:path w="20" h="15">
                        <a:moveTo>
                          <a:pt x="7" y="12"/>
                        </a:moveTo>
                        <a:cubicBezTo>
                          <a:pt x="0" y="1"/>
                          <a:pt x="6" y="0"/>
                          <a:pt x="17" y="2"/>
                        </a:cubicBezTo>
                        <a:cubicBezTo>
                          <a:pt x="20" y="10"/>
                          <a:pt x="18" y="15"/>
                          <a:pt x="9" y="12"/>
                        </a:cubicBezTo>
                        <a:cubicBezTo>
                          <a:pt x="4" y="4"/>
                          <a:pt x="4" y="4"/>
                          <a:pt x="7" y="12"/>
                        </a:cubicBezTo>
                        <a:close/>
                      </a:path>
                    </a:pathLst>
                  </a:custGeom>
                  <a:solidFill>
                    <a:schemeClr val="folHlink"/>
                  </a:solidFill>
                  <a:ln w="9525">
                    <a:noFill/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CN" altLang="en-US">
                      <a:ea typeface="黑体" pitchFamily="2" charset="-122"/>
                    </a:endParaRPr>
                  </a:p>
                </p:txBody>
              </p:sp>
              <p:sp>
                <p:nvSpPr>
                  <p:cNvPr id="13342" name="Freeform 30">
                    <a:extLst>
                      <a:ext uri="{FF2B5EF4-FFF2-40B4-BE49-F238E27FC236}">
                        <a16:creationId xmlns:a16="http://schemas.microsoft.com/office/drawing/2014/main" xmlns="" id="{AB13F9C4-D8CA-44E3-A482-3AB3022FDD5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ltGray">
                  <a:xfrm>
                    <a:off x="1988" y="536"/>
                    <a:ext cx="8" cy="5"/>
                  </a:xfrm>
                  <a:custGeom>
                    <a:avLst/>
                    <a:gdLst/>
                    <a:ahLst/>
                    <a:cxnLst>
                      <a:cxn ang="0">
                        <a:pos x="7" y="12"/>
                      </a:cxn>
                      <a:cxn ang="0">
                        <a:pos x="15" y="2"/>
                      </a:cxn>
                      <a:cxn ang="0">
                        <a:pos x="15" y="14"/>
                      </a:cxn>
                      <a:cxn ang="0">
                        <a:pos x="7" y="12"/>
                      </a:cxn>
                    </a:cxnLst>
                    <a:rect l="0" t="0" r="r" b="b"/>
                    <a:pathLst>
                      <a:path w="20" h="15">
                        <a:moveTo>
                          <a:pt x="7" y="12"/>
                        </a:moveTo>
                        <a:cubicBezTo>
                          <a:pt x="0" y="2"/>
                          <a:pt x="3" y="0"/>
                          <a:pt x="15" y="2"/>
                        </a:cubicBezTo>
                        <a:cubicBezTo>
                          <a:pt x="16" y="4"/>
                          <a:pt x="20" y="12"/>
                          <a:pt x="15" y="14"/>
                        </a:cubicBezTo>
                        <a:cubicBezTo>
                          <a:pt x="12" y="15"/>
                          <a:pt x="7" y="12"/>
                          <a:pt x="7" y="12"/>
                        </a:cubicBezTo>
                        <a:close/>
                      </a:path>
                    </a:pathLst>
                  </a:custGeom>
                  <a:solidFill>
                    <a:schemeClr val="folHlink"/>
                  </a:solidFill>
                  <a:ln w="9525">
                    <a:noFill/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CN" altLang="en-US">
                      <a:ea typeface="黑体" pitchFamily="2" charset="-122"/>
                    </a:endParaRPr>
                  </a:p>
                </p:txBody>
              </p:sp>
              <p:sp>
                <p:nvSpPr>
                  <p:cNvPr id="13343" name="Freeform 31">
                    <a:extLst>
                      <a:ext uri="{FF2B5EF4-FFF2-40B4-BE49-F238E27FC236}">
                        <a16:creationId xmlns:a16="http://schemas.microsoft.com/office/drawing/2014/main" xmlns="" id="{DFDC30E0-9437-4468-9F70-0A3D55AC1C7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ltGray">
                  <a:xfrm>
                    <a:off x="1910" y="523"/>
                    <a:ext cx="34" cy="27"/>
                  </a:xfrm>
                  <a:custGeom>
                    <a:avLst/>
                    <a:gdLst/>
                    <a:ahLst/>
                    <a:cxnLst>
                      <a:cxn ang="0">
                        <a:pos x="0" y="50"/>
                      </a:cxn>
                      <a:cxn ang="0">
                        <a:pos x="14" y="24"/>
                      </a:cxn>
                      <a:cxn ang="0">
                        <a:pos x="26" y="20"/>
                      </a:cxn>
                      <a:cxn ang="0">
                        <a:pos x="48" y="18"/>
                      </a:cxn>
                      <a:cxn ang="0">
                        <a:pos x="58" y="0"/>
                      </a:cxn>
                      <a:cxn ang="0">
                        <a:pos x="80" y="40"/>
                      </a:cxn>
                      <a:cxn ang="0">
                        <a:pos x="70" y="56"/>
                      </a:cxn>
                      <a:cxn ang="0">
                        <a:pos x="54" y="62"/>
                      </a:cxn>
                      <a:cxn ang="0">
                        <a:pos x="48" y="80"/>
                      </a:cxn>
                      <a:cxn ang="0">
                        <a:pos x="32" y="68"/>
                      </a:cxn>
                      <a:cxn ang="0">
                        <a:pos x="38" y="52"/>
                      </a:cxn>
                      <a:cxn ang="0">
                        <a:pos x="30" y="28"/>
                      </a:cxn>
                      <a:cxn ang="0">
                        <a:pos x="20" y="48"/>
                      </a:cxn>
                      <a:cxn ang="0">
                        <a:pos x="8" y="56"/>
                      </a:cxn>
                      <a:cxn ang="0">
                        <a:pos x="0" y="50"/>
                      </a:cxn>
                    </a:cxnLst>
                    <a:rect l="0" t="0" r="r" b="b"/>
                    <a:pathLst>
                      <a:path w="80" h="80">
                        <a:moveTo>
                          <a:pt x="0" y="50"/>
                        </a:moveTo>
                        <a:cubicBezTo>
                          <a:pt x="1" y="47"/>
                          <a:pt x="12" y="25"/>
                          <a:pt x="14" y="24"/>
                        </a:cubicBezTo>
                        <a:cubicBezTo>
                          <a:pt x="17" y="22"/>
                          <a:pt x="26" y="20"/>
                          <a:pt x="26" y="20"/>
                        </a:cubicBezTo>
                        <a:cubicBezTo>
                          <a:pt x="34" y="23"/>
                          <a:pt x="40" y="21"/>
                          <a:pt x="48" y="18"/>
                        </a:cubicBezTo>
                        <a:cubicBezTo>
                          <a:pt x="52" y="12"/>
                          <a:pt x="54" y="6"/>
                          <a:pt x="58" y="0"/>
                        </a:cubicBezTo>
                        <a:cubicBezTo>
                          <a:pt x="70" y="4"/>
                          <a:pt x="76" y="28"/>
                          <a:pt x="80" y="40"/>
                        </a:cubicBezTo>
                        <a:cubicBezTo>
                          <a:pt x="75" y="54"/>
                          <a:pt x="80" y="50"/>
                          <a:pt x="70" y="56"/>
                        </a:cubicBezTo>
                        <a:cubicBezTo>
                          <a:pt x="61" y="53"/>
                          <a:pt x="59" y="54"/>
                          <a:pt x="54" y="62"/>
                        </a:cubicBezTo>
                        <a:cubicBezTo>
                          <a:pt x="57" y="71"/>
                          <a:pt x="56" y="75"/>
                          <a:pt x="48" y="80"/>
                        </a:cubicBezTo>
                        <a:cubicBezTo>
                          <a:pt x="40" y="77"/>
                          <a:pt x="39" y="72"/>
                          <a:pt x="32" y="68"/>
                        </a:cubicBezTo>
                        <a:cubicBezTo>
                          <a:pt x="26" y="59"/>
                          <a:pt x="30" y="57"/>
                          <a:pt x="38" y="52"/>
                        </a:cubicBezTo>
                        <a:cubicBezTo>
                          <a:pt x="41" y="42"/>
                          <a:pt x="39" y="34"/>
                          <a:pt x="30" y="28"/>
                        </a:cubicBezTo>
                        <a:cubicBezTo>
                          <a:pt x="20" y="31"/>
                          <a:pt x="30" y="40"/>
                          <a:pt x="20" y="48"/>
                        </a:cubicBezTo>
                        <a:cubicBezTo>
                          <a:pt x="16" y="51"/>
                          <a:pt x="8" y="56"/>
                          <a:pt x="8" y="56"/>
                        </a:cubicBezTo>
                        <a:cubicBezTo>
                          <a:pt x="2" y="50"/>
                          <a:pt x="5" y="50"/>
                          <a:pt x="0" y="50"/>
                        </a:cubicBezTo>
                        <a:close/>
                      </a:path>
                    </a:pathLst>
                  </a:custGeom>
                  <a:solidFill>
                    <a:schemeClr val="folHlink"/>
                  </a:solidFill>
                  <a:ln w="9525">
                    <a:noFill/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CN" altLang="en-US">
                      <a:ea typeface="黑体" pitchFamily="2" charset="-122"/>
                    </a:endParaRPr>
                  </a:p>
                </p:txBody>
              </p:sp>
              <p:sp>
                <p:nvSpPr>
                  <p:cNvPr id="13344" name="Freeform 32">
                    <a:extLst>
                      <a:ext uri="{FF2B5EF4-FFF2-40B4-BE49-F238E27FC236}">
                        <a16:creationId xmlns:a16="http://schemas.microsoft.com/office/drawing/2014/main" xmlns="" id="{E46AA0D3-7DDB-4027-9104-8ECA0C88B2C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ltGray">
                  <a:xfrm>
                    <a:off x="1899" y="466"/>
                    <a:ext cx="40" cy="58"/>
                  </a:xfrm>
                  <a:custGeom>
                    <a:avLst/>
                    <a:gdLst/>
                    <a:ahLst/>
                    <a:cxnLst>
                      <a:cxn ang="0">
                        <a:pos x="14" y="96"/>
                      </a:cxn>
                      <a:cxn ang="0">
                        <a:pos x="26" y="128"/>
                      </a:cxn>
                      <a:cxn ang="0">
                        <a:pos x="32" y="108"/>
                      </a:cxn>
                      <a:cxn ang="0">
                        <a:pos x="52" y="100"/>
                      </a:cxn>
                      <a:cxn ang="0">
                        <a:pos x="46" y="124"/>
                      </a:cxn>
                      <a:cxn ang="0">
                        <a:pos x="66" y="126"/>
                      </a:cxn>
                      <a:cxn ang="0">
                        <a:pos x="76" y="142"/>
                      </a:cxn>
                      <a:cxn ang="0">
                        <a:pos x="58" y="148"/>
                      </a:cxn>
                      <a:cxn ang="0">
                        <a:pos x="74" y="174"/>
                      </a:cxn>
                      <a:cxn ang="0">
                        <a:pos x="84" y="154"/>
                      </a:cxn>
                      <a:cxn ang="0">
                        <a:pos x="82" y="112"/>
                      </a:cxn>
                      <a:cxn ang="0">
                        <a:pos x="60" y="106"/>
                      </a:cxn>
                      <a:cxn ang="0">
                        <a:pos x="50" y="82"/>
                      </a:cxn>
                      <a:cxn ang="0">
                        <a:pos x="34" y="82"/>
                      </a:cxn>
                      <a:cxn ang="0">
                        <a:pos x="30" y="70"/>
                      </a:cxn>
                      <a:cxn ang="0">
                        <a:pos x="42" y="42"/>
                      </a:cxn>
                      <a:cxn ang="0">
                        <a:pos x="30" y="0"/>
                      </a:cxn>
                      <a:cxn ang="0">
                        <a:pos x="18" y="22"/>
                      </a:cxn>
                      <a:cxn ang="0">
                        <a:pos x="4" y="46"/>
                      </a:cxn>
                      <a:cxn ang="0">
                        <a:pos x="14" y="76"/>
                      </a:cxn>
                      <a:cxn ang="0">
                        <a:pos x="14" y="96"/>
                      </a:cxn>
                    </a:cxnLst>
                    <a:rect l="0" t="0" r="r" b="b"/>
                    <a:pathLst>
                      <a:path w="94" h="174">
                        <a:moveTo>
                          <a:pt x="14" y="96"/>
                        </a:moveTo>
                        <a:cubicBezTo>
                          <a:pt x="11" y="109"/>
                          <a:pt x="15" y="120"/>
                          <a:pt x="26" y="128"/>
                        </a:cubicBezTo>
                        <a:cubicBezTo>
                          <a:pt x="34" y="120"/>
                          <a:pt x="35" y="119"/>
                          <a:pt x="32" y="108"/>
                        </a:cubicBezTo>
                        <a:cubicBezTo>
                          <a:pt x="35" y="92"/>
                          <a:pt x="39" y="92"/>
                          <a:pt x="52" y="100"/>
                        </a:cubicBezTo>
                        <a:cubicBezTo>
                          <a:pt x="59" y="110"/>
                          <a:pt x="49" y="114"/>
                          <a:pt x="46" y="124"/>
                        </a:cubicBezTo>
                        <a:cubicBezTo>
                          <a:pt x="50" y="137"/>
                          <a:pt x="57" y="129"/>
                          <a:pt x="66" y="126"/>
                        </a:cubicBezTo>
                        <a:cubicBezTo>
                          <a:pt x="77" y="129"/>
                          <a:pt x="79" y="131"/>
                          <a:pt x="76" y="142"/>
                        </a:cubicBezTo>
                        <a:cubicBezTo>
                          <a:pt x="67" y="139"/>
                          <a:pt x="65" y="141"/>
                          <a:pt x="58" y="148"/>
                        </a:cubicBezTo>
                        <a:cubicBezTo>
                          <a:pt x="60" y="160"/>
                          <a:pt x="62" y="170"/>
                          <a:pt x="74" y="174"/>
                        </a:cubicBezTo>
                        <a:cubicBezTo>
                          <a:pt x="77" y="165"/>
                          <a:pt x="74" y="157"/>
                          <a:pt x="84" y="154"/>
                        </a:cubicBezTo>
                        <a:cubicBezTo>
                          <a:pt x="91" y="143"/>
                          <a:pt x="94" y="122"/>
                          <a:pt x="82" y="112"/>
                        </a:cubicBezTo>
                        <a:cubicBezTo>
                          <a:pt x="77" y="108"/>
                          <a:pt x="66" y="108"/>
                          <a:pt x="60" y="106"/>
                        </a:cubicBezTo>
                        <a:cubicBezTo>
                          <a:pt x="65" y="92"/>
                          <a:pt x="66" y="87"/>
                          <a:pt x="50" y="82"/>
                        </a:cubicBezTo>
                        <a:cubicBezTo>
                          <a:pt x="48" y="82"/>
                          <a:pt x="37" y="86"/>
                          <a:pt x="34" y="82"/>
                        </a:cubicBezTo>
                        <a:cubicBezTo>
                          <a:pt x="32" y="79"/>
                          <a:pt x="30" y="70"/>
                          <a:pt x="30" y="70"/>
                        </a:cubicBezTo>
                        <a:cubicBezTo>
                          <a:pt x="32" y="54"/>
                          <a:pt x="32" y="52"/>
                          <a:pt x="42" y="42"/>
                        </a:cubicBezTo>
                        <a:cubicBezTo>
                          <a:pt x="41" y="30"/>
                          <a:pt x="45" y="5"/>
                          <a:pt x="30" y="0"/>
                        </a:cubicBezTo>
                        <a:cubicBezTo>
                          <a:pt x="14" y="4"/>
                          <a:pt x="16" y="4"/>
                          <a:pt x="18" y="22"/>
                        </a:cubicBezTo>
                        <a:cubicBezTo>
                          <a:pt x="16" y="39"/>
                          <a:pt x="15" y="35"/>
                          <a:pt x="4" y="46"/>
                        </a:cubicBezTo>
                        <a:cubicBezTo>
                          <a:pt x="0" y="59"/>
                          <a:pt x="5" y="67"/>
                          <a:pt x="14" y="76"/>
                        </a:cubicBezTo>
                        <a:cubicBezTo>
                          <a:pt x="15" y="80"/>
                          <a:pt x="17" y="93"/>
                          <a:pt x="14" y="96"/>
                        </a:cubicBezTo>
                        <a:close/>
                      </a:path>
                    </a:pathLst>
                  </a:custGeom>
                  <a:solidFill>
                    <a:schemeClr val="folHlink"/>
                  </a:solidFill>
                  <a:ln w="9525">
                    <a:noFill/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CN" altLang="en-US">
                      <a:ea typeface="黑体" pitchFamily="2" charset="-122"/>
                    </a:endParaRPr>
                  </a:p>
                </p:txBody>
              </p:sp>
              <p:sp>
                <p:nvSpPr>
                  <p:cNvPr id="13345" name="Freeform 33">
                    <a:extLst>
                      <a:ext uri="{FF2B5EF4-FFF2-40B4-BE49-F238E27FC236}">
                        <a16:creationId xmlns:a16="http://schemas.microsoft.com/office/drawing/2014/main" xmlns="" id="{EBB7A320-5ED4-4E79-A5C2-63F911E6C22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ltGray">
                  <a:xfrm>
                    <a:off x="1909" y="508"/>
                    <a:ext cx="14" cy="17"/>
                  </a:xfrm>
                  <a:custGeom>
                    <a:avLst/>
                    <a:gdLst/>
                    <a:ahLst/>
                    <a:cxnLst>
                      <a:cxn ang="0">
                        <a:pos x="6" y="24"/>
                      </a:cxn>
                      <a:cxn ang="0">
                        <a:pos x="12" y="0"/>
                      </a:cxn>
                      <a:cxn ang="0">
                        <a:pos x="20" y="16"/>
                      </a:cxn>
                      <a:cxn ang="0">
                        <a:pos x="22" y="24"/>
                      </a:cxn>
                      <a:cxn ang="0">
                        <a:pos x="28" y="26"/>
                      </a:cxn>
                      <a:cxn ang="0">
                        <a:pos x="32" y="38"/>
                      </a:cxn>
                      <a:cxn ang="0">
                        <a:pos x="18" y="50"/>
                      </a:cxn>
                      <a:cxn ang="0">
                        <a:pos x="6" y="24"/>
                      </a:cxn>
                    </a:cxnLst>
                    <a:rect l="0" t="0" r="r" b="b"/>
                    <a:pathLst>
                      <a:path w="32" h="50">
                        <a:moveTo>
                          <a:pt x="6" y="24"/>
                        </a:moveTo>
                        <a:cubicBezTo>
                          <a:pt x="0" y="15"/>
                          <a:pt x="3" y="6"/>
                          <a:pt x="12" y="0"/>
                        </a:cubicBezTo>
                        <a:cubicBezTo>
                          <a:pt x="23" y="3"/>
                          <a:pt x="23" y="5"/>
                          <a:pt x="20" y="16"/>
                        </a:cubicBezTo>
                        <a:cubicBezTo>
                          <a:pt x="21" y="19"/>
                          <a:pt x="20" y="22"/>
                          <a:pt x="22" y="24"/>
                        </a:cubicBezTo>
                        <a:cubicBezTo>
                          <a:pt x="23" y="26"/>
                          <a:pt x="27" y="24"/>
                          <a:pt x="28" y="26"/>
                        </a:cubicBezTo>
                        <a:cubicBezTo>
                          <a:pt x="30" y="29"/>
                          <a:pt x="32" y="38"/>
                          <a:pt x="32" y="38"/>
                        </a:cubicBezTo>
                        <a:cubicBezTo>
                          <a:pt x="29" y="46"/>
                          <a:pt x="26" y="47"/>
                          <a:pt x="18" y="50"/>
                        </a:cubicBezTo>
                        <a:cubicBezTo>
                          <a:pt x="12" y="41"/>
                          <a:pt x="18" y="24"/>
                          <a:pt x="6" y="24"/>
                        </a:cubicBezTo>
                        <a:close/>
                      </a:path>
                    </a:pathLst>
                  </a:custGeom>
                  <a:solidFill>
                    <a:schemeClr val="folHlink"/>
                  </a:solidFill>
                  <a:ln w="9525">
                    <a:noFill/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CN" altLang="en-US">
                      <a:ea typeface="黑体" pitchFamily="2" charset="-122"/>
                    </a:endParaRPr>
                  </a:p>
                </p:txBody>
              </p:sp>
              <p:sp>
                <p:nvSpPr>
                  <p:cNvPr id="13346" name="Freeform 34">
                    <a:extLst>
                      <a:ext uri="{FF2B5EF4-FFF2-40B4-BE49-F238E27FC236}">
                        <a16:creationId xmlns:a16="http://schemas.microsoft.com/office/drawing/2014/main" xmlns="" id="{42534DD7-682E-4637-9B47-EEEE5F34F30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ltGray">
                  <a:xfrm>
                    <a:off x="1881" y="512"/>
                    <a:ext cx="19" cy="17"/>
                  </a:xfrm>
                  <a:custGeom>
                    <a:avLst/>
                    <a:gdLst/>
                    <a:ahLst/>
                    <a:cxnLst>
                      <a:cxn ang="0">
                        <a:pos x="0" y="44"/>
                      </a:cxn>
                      <a:cxn ang="0">
                        <a:pos x="22" y="20"/>
                      </a:cxn>
                      <a:cxn ang="0">
                        <a:pos x="36" y="0"/>
                      </a:cxn>
                      <a:cxn ang="0">
                        <a:pos x="24" y="28"/>
                      </a:cxn>
                      <a:cxn ang="0">
                        <a:pos x="2" y="50"/>
                      </a:cxn>
                      <a:cxn ang="0">
                        <a:pos x="0" y="44"/>
                      </a:cxn>
                    </a:cxnLst>
                    <a:rect l="0" t="0" r="r" b="b"/>
                    <a:pathLst>
                      <a:path w="43" h="50">
                        <a:moveTo>
                          <a:pt x="0" y="44"/>
                        </a:moveTo>
                        <a:cubicBezTo>
                          <a:pt x="6" y="38"/>
                          <a:pt x="18" y="29"/>
                          <a:pt x="22" y="20"/>
                        </a:cubicBezTo>
                        <a:cubicBezTo>
                          <a:pt x="27" y="10"/>
                          <a:pt x="25" y="4"/>
                          <a:pt x="36" y="0"/>
                        </a:cubicBezTo>
                        <a:cubicBezTo>
                          <a:pt x="43" y="11"/>
                          <a:pt x="36" y="24"/>
                          <a:pt x="24" y="28"/>
                        </a:cubicBezTo>
                        <a:cubicBezTo>
                          <a:pt x="21" y="38"/>
                          <a:pt x="12" y="47"/>
                          <a:pt x="2" y="50"/>
                        </a:cubicBezTo>
                        <a:cubicBezTo>
                          <a:pt x="1" y="48"/>
                          <a:pt x="0" y="44"/>
                          <a:pt x="0" y="44"/>
                        </a:cubicBezTo>
                        <a:close/>
                      </a:path>
                    </a:pathLst>
                  </a:custGeom>
                  <a:solidFill>
                    <a:schemeClr val="folHlink"/>
                  </a:solidFill>
                  <a:ln w="9525">
                    <a:noFill/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CN" altLang="en-US">
                      <a:ea typeface="黑体" pitchFamily="2" charset="-122"/>
                    </a:endParaRPr>
                  </a:p>
                </p:txBody>
              </p:sp>
              <p:sp>
                <p:nvSpPr>
                  <p:cNvPr id="13347" name="Freeform 35">
                    <a:extLst>
                      <a:ext uri="{FF2B5EF4-FFF2-40B4-BE49-F238E27FC236}">
                        <a16:creationId xmlns:a16="http://schemas.microsoft.com/office/drawing/2014/main" xmlns="" id="{73B086CA-E4A2-47C7-AF40-C110C0892B1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ltGray">
                  <a:xfrm>
                    <a:off x="2930" y="489"/>
                    <a:ext cx="299" cy="179"/>
                  </a:xfrm>
                  <a:custGeom>
                    <a:avLst/>
                    <a:gdLst/>
                    <a:ahLst/>
                    <a:cxnLst>
                      <a:cxn ang="0">
                        <a:pos x="21" y="280"/>
                      </a:cxn>
                      <a:cxn ang="0">
                        <a:pos x="24" y="250"/>
                      </a:cxn>
                      <a:cxn ang="0">
                        <a:pos x="22" y="245"/>
                      </a:cxn>
                      <a:cxn ang="0">
                        <a:pos x="16" y="218"/>
                      </a:cxn>
                      <a:cxn ang="0">
                        <a:pos x="4" y="215"/>
                      </a:cxn>
                      <a:cxn ang="0">
                        <a:pos x="0" y="191"/>
                      </a:cxn>
                      <a:cxn ang="0">
                        <a:pos x="12" y="180"/>
                      </a:cxn>
                      <a:cxn ang="0">
                        <a:pos x="6" y="165"/>
                      </a:cxn>
                      <a:cxn ang="0">
                        <a:pos x="2" y="160"/>
                      </a:cxn>
                      <a:cxn ang="0">
                        <a:pos x="28" y="120"/>
                      </a:cxn>
                      <a:cxn ang="0">
                        <a:pos x="44" y="96"/>
                      </a:cxn>
                      <a:cxn ang="0">
                        <a:pos x="42" y="70"/>
                      </a:cxn>
                      <a:cxn ang="0">
                        <a:pos x="24" y="43"/>
                      </a:cxn>
                      <a:cxn ang="0">
                        <a:pos x="20" y="32"/>
                      </a:cxn>
                      <a:cxn ang="0">
                        <a:pos x="26" y="36"/>
                      </a:cxn>
                      <a:cxn ang="0">
                        <a:pos x="48" y="35"/>
                      </a:cxn>
                      <a:cxn ang="0">
                        <a:pos x="64" y="11"/>
                      </a:cxn>
                      <a:cxn ang="0">
                        <a:pos x="82" y="0"/>
                      </a:cxn>
                      <a:cxn ang="0">
                        <a:pos x="88" y="2"/>
                      </a:cxn>
                      <a:cxn ang="0">
                        <a:pos x="92" y="9"/>
                      </a:cxn>
                      <a:cxn ang="0">
                        <a:pos x="98" y="5"/>
                      </a:cxn>
                      <a:cxn ang="0">
                        <a:pos x="110" y="8"/>
                      </a:cxn>
                      <a:cxn ang="0">
                        <a:pos x="116" y="9"/>
                      </a:cxn>
                      <a:cxn ang="0">
                        <a:pos x="141" y="14"/>
                      </a:cxn>
                      <a:cxn ang="0">
                        <a:pos x="155" y="24"/>
                      </a:cxn>
                      <a:cxn ang="0">
                        <a:pos x="167" y="17"/>
                      </a:cxn>
                      <a:cxn ang="0">
                        <a:pos x="173" y="14"/>
                      </a:cxn>
                      <a:cxn ang="0">
                        <a:pos x="195" y="14"/>
                      </a:cxn>
                      <a:cxn ang="0">
                        <a:pos x="211" y="32"/>
                      </a:cxn>
                      <a:cxn ang="0">
                        <a:pos x="231" y="59"/>
                      </a:cxn>
                      <a:cxn ang="0">
                        <a:pos x="245" y="70"/>
                      </a:cxn>
                      <a:cxn ang="0">
                        <a:pos x="257" y="68"/>
                      </a:cxn>
                      <a:cxn ang="0">
                        <a:pos x="270" y="65"/>
                      </a:cxn>
                      <a:cxn ang="0">
                        <a:pos x="290" y="71"/>
                      </a:cxn>
                      <a:cxn ang="0">
                        <a:pos x="300" y="81"/>
                      </a:cxn>
                      <a:cxn ang="0">
                        <a:pos x="308" y="90"/>
                      </a:cxn>
                      <a:cxn ang="0">
                        <a:pos x="318" y="111"/>
                      </a:cxn>
                      <a:cxn ang="0">
                        <a:pos x="322" y="120"/>
                      </a:cxn>
                      <a:cxn ang="0">
                        <a:pos x="324" y="125"/>
                      </a:cxn>
                      <a:cxn ang="0">
                        <a:pos x="310" y="142"/>
                      </a:cxn>
                      <a:cxn ang="0">
                        <a:pos x="322" y="141"/>
                      </a:cxn>
                      <a:cxn ang="0">
                        <a:pos x="342" y="155"/>
                      </a:cxn>
                      <a:cxn ang="0">
                        <a:pos x="364" y="157"/>
                      </a:cxn>
                      <a:cxn ang="0">
                        <a:pos x="380" y="168"/>
                      </a:cxn>
                      <a:cxn ang="0">
                        <a:pos x="382" y="172"/>
                      </a:cxn>
                      <a:cxn ang="0">
                        <a:pos x="382" y="176"/>
                      </a:cxn>
                      <a:cxn ang="0">
                        <a:pos x="394" y="172"/>
                      </a:cxn>
                      <a:cxn ang="0">
                        <a:pos x="400" y="171"/>
                      </a:cxn>
                      <a:cxn ang="0">
                        <a:pos x="439" y="185"/>
                      </a:cxn>
                      <a:cxn ang="0">
                        <a:pos x="447" y="199"/>
                      </a:cxn>
                      <a:cxn ang="0">
                        <a:pos x="465" y="201"/>
                      </a:cxn>
                      <a:cxn ang="0">
                        <a:pos x="471" y="215"/>
                      </a:cxn>
                      <a:cxn ang="0">
                        <a:pos x="451" y="258"/>
                      </a:cxn>
                      <a:cxn ang="0">
                        <a:pos x="435" y="281"/>
                      </a:cxn>
                    </a:cxnLst>
                    <a:rect l="0" t="0" r="r" b="b"/>
                    <a:pathLst>
                      <a:path w="471" h="281">
                        <a:moveTo>
                          <a:pt x="21" y="280"/>
                        </a:moveTo>
                        <a:cubicBezTo>
                          <a:pt x="32" y="281"/>
                          <a:pt x="25" y="253"/>
                          <a:pt x="24" y="250"/>
                        </a:cubicBezTo>
                        <a:cubicBezTo>
                          <a:pt x="23" y="248"/>
                          <a:pt x="22" y="245"/>
                          <a:pt x="22" y="245"/>
                        </a:cubicBezTo>
                        <a:cubicBezTo>
                          <a:pt x="21" y="243"/>
                          <a:pt x="20" y="221"/>
                          <a:pt x="16" y="218"/>
                        </a:cubicBezTo>
                        <a:cubicBezTo>
                          <a:pt x="13" y="216"/>
                          <a:pt x="4" y="215"/>
                          <a:pt x="4" y="215"/>
                        </a:cubicBezTo>
                        <a:cubicBezTo>
                          <a:pt x="0" y="207"/>
                          <a:pt x="3" y="200"/>
                          <a:pt x="0" y="191"/>
                        </a:cubicBezTo>
                        <a:cubicBezTo>
                          <a:pt x="2" y="185"/>
                          <a:pt x="7" y="186"/>
                          <a:pt x="12" y="180"/>
                        </a:cubicBezTo>
                        <a:cubicBezTo>
                          <a:pt x="14" y="172"/>
                          <a:pt x="14" y="169"/>
                          <a:pt x="6" y="165"/>
                        </a:cubicBezTo>
                        <a:cubicBezTo>
                          <a:pt x="4" y="163"/>
                          <a:pt x="2" y="162"/>
                          <a:pt x="2" y="160"/>
                        </a:cubicBezTo>
                        <a:cubicBezTo>
                          <a:pt x="2" y="150"/>
                          <a:pt x="16" y="123"/>
                          <a:pt x="28" y="120"/>
                        </a:cubicBezTo>
                        <a:cubicBezTo>
                          <a:pt x="32" y="111"/>
                          <a:pt x="40" y="105"/>
                          <a:pt x="44" y="96"/>
                        </a:cubicBezTo>
                        <a:cubicBezTo>
                          <a:pt x="39" y="83"/>
                          <a:pt x="38" y="85"/>
                          <a:pt x="42" y="70"/>
                        </a:cubicBezTo>
                        <a:cubicBezTo>
                          <a:pt x="38" y="60"/>
                          <a:pt x="34" y="48"/>
                          <a:pt x="24" y="43"/>
                        </a:cubicBezTo>
                        <a:cubicBezTo>
                          <a:pt x="18" y="36"/>
                          <a:pt x="10" y="37"/>
                          <a:pt x="20" y="32"/>
                        </a:cubicBezTo>
                        <a:cubicBezTo>
                          <a:pt x="27" y="34"/>
                          <a:pt x="26" y="32"/>
                          <a:pt x="26" y="36"/>
                        </a:cubicBezTo>
                        <a:cubicBezTo>
                          <a:pt x="34" y="41"/>
                          <a:pt x="39" y="39"/>
                          <a:pt x="48" y="35"/>
                        </a:cubicBezTo>
                        <a:cubicBezTo>
                          <a:pt x="45" y="22"/>
                          <a:pt x="48" y="14"/>
                          <a:pt x="64" y="11"/>
                        </a:cubicBezTo>
                        <a:cubicBezTo>
                          <a:pt x="71" y="8"/>
                          <a:pt x="75" y="3"/>
                          <a:pt x="82" y="0"/>
                        </a:cubicBezTo>
                        <a:cubicBezTo>
                          <a:pt x="84" y="1"/>
                          <a:pt x="88" y="0"/>
                          <a:pt x="88" y="2"/>
                        </a:cubicBezTo>
                        <a:cubicBezTo>
                          <a:pt x="90" y="12"/>
                          <a:pt x="75" y="13"/>
                          <a:pt x="92" y="9"/>
                        </a:cubicBezTo>
                        <a:cubicBezTo>
                          <a:pt x="94" y="8"/>
                          <a:pt x="96" y="5"/>
                          <a:pt x="98" y="5"/>
                        </a:cubicBezTo>
                        <a:cubicBezTo>
                          <a:pt x="102" y="4"/>
                          <a:pt x="106" y="7"/>
                          <a:pt x="110" y="8"/>
                        </a:cubicBezTo>
                        <a:cubicBezTo>
                          <a:pt x="112" y="8"/>
                          <a:pt x="116" y="9"/>
                          <a:pt x="116" y="9"/>
                        </a:cubicBezTo>
                        <a:cubicBezTo>
                          <a:pt x="122" y="16"/>
                          <a:pt x="129" y="13"/>
                          <a:pt x="141" y="14"/>
                        </a:cubicBezTo>
                        <a:cubicBezTo>
                          <a:pt x="143" y="21"/>
                          <a:pt x="147" y="22"/>
                          <a:pt x="155" y="24"/>
                        </a:cubicBezTo>
                        <a:cubicBezTo>
                          <a:pt x="159" y="22"/>
                          <a:pt x="163" y="20"/>
                          <a:pt x="167" y="17"/>
                        </a:cubicBezTo>
                        <a:cubicBezTo>
                          <a:pt x="169" y="16"/>
                          <a:pt x="173" y="14"/>
                          <a:pt x="173" y="14"/>
                        </a:cubicBezTo>
                        <a:cubicBezTo>
                          <a:pt x="195" y="26"/>
                          <a:pt x="175" y="20"/>
                          <a:pt x="195" y="14"/>
                        </a:cubicBezTo>
                        <a:cubicBezTo>
                          <a:pt x="207" y="17"/>
                          <a:pt x="201" y="26"/>
                          <a:pt x="211" y="32"/>
                        </a:cubicBezTo>
                        <a:cubicBezTo>
                          <a:pt x="214" y="38"/>
                          <a:pt x="224" y="55"/>
                          <a:pt x="231" y="59"/>
                        </a:cubicBezTo>
                        <a:cubicBezTo>
                          <a:pt x="241" y="70"/>
                          <a:pt x="235" y="67"/>
                          <a:pt x="245" y="70"/>
                        </a:cubicBezTo>
                        <a:cubicBezTo>
                          <a:pt x="249" y="69"/>
                          <a:pt x="253" y="69"/>
                          <a:pt x="257" y="68"/>
                        </a:cubicBezTo>
                        <a:cubicBezTo>
                          <a:pt x="261" y="67"/>
                          <a:pt x="270" y="65"/>
                          <a:pt x="270" y="65"/>
                        </a:cubicBezTo>
                        <a:cubicBezTo>
                          <a:pt x="278" y="66"/>
                          <a:pt x="283" y="67"/>
                          <a:pt x="290" y="71"/>
                        </a:cubicBezTo>
                        <a:cubicBezTo>
                          <a:pt x="304" y="88"/>
                          <a:pt x="282" y="62"/>
                          <a:pt x="300" y="81"/>
                        </a:cubicBezTo>
                        <a:cubicBezTo>
                          <a:pt x="302" y="84"/>
                          <a:pt x="308" y="90"/>
                          <a:pt x="308" y="90"/>
                        </a:cubicBezTo>
                        <a:cubicBezTo>
                          <a:pt x="311" y="98"/>
                          <a:pt x="315" y="103"/>
                          <a:pt x="318" y="111"/>
                        </a:cubicBezTo>
                        <a:cubicBezTo>
                          <a:pt x="319" y="114"/>
                          <a:pt x="321" y="117"/>
                          <a:pt x="322" y="120"/>
                        </a:cubicBezTo>
                        <a:cubicBezTo>
                          <a:pt x="323" y="122"/>
                          <a:pt x="324" y="125"/>
                          <a:pt x="324" y="125"/>
                        </a:cubicBezTo>
                        <a:cubicBezTo>
                          <a:pt x="321" y="132"/>
                          <a:pt x="313" y="134"/>
                          <a:pt x="310" y="142"/>
                        </a:cubicBezTo>
                        <a:cubicBezTo>
                          <a:pt x="313" y="151"/>
                          <a:pt x="317" y="146"/>
                          <a:pt x="322" y="141"/>
                        </a:cubicBezTo>
                        <a:cubicBezTo>
                          <a:pt x="341" y="143"/>
                          <a:pt x="339" y="142"/>
                          <a:pt x="342" y="155"/>
                        </a:cubicBezTo>
                        <a:cubicBezTo>
                          <a:pt x="351" y="150"/>
                          <a:pt x="355" y="152"/>
                          <a:pt x="364" y="157"/>
                        </a:cubicBezTo>
                        <a:cubicBezTo>
                          <a:pt x="369" y="162"/>
                          <a:pt x="372" y="166"/>
                          <a:pt x="380" y="168"/>
                        </a:cubicBezTo>
                        <a:cubicBezTo>
                          <a:pt x="381" y="169"/>
                          <a:pt x="383" y="171"/>
                          <a:pt x="382" y="172"/>
                        </a:cubicBezTo>
                        <a:cubicBezTo>
                          <a:pt x="380" y="176"/>
                          <a:pt x="368" y="172"/>
                          <a:pt x="382" y="176"/>
                        </a:cubicBezTo>
                        <a:cubicBezTo>
                          <a:pt x="386" y="175"/>
                          <a:pt x="390" y="173"/>
                          <a:pt x="394" y="172"/>
                        </a:cubicBezTo>
                        <a:cubicBezTo>
                          <a:pt x="396" y="172"/>
                          <a:pt x="400" y="171"/>
                          <a:pt x="400" y="171"/>
                        </a:cubicBezTo>
                        <a:cubicBezTo>
                          <a:pt x="413" y="177"/>
                          <a:pt x="427" y="179"/>
                          <a:pt x="439" y="185"/>
                        </a:cubicBezTo>
                        <a:cubicBezTo>
                          <a:pt x="441" y="190"/>
                          <a:pt x="445" y="194"/>
                          <a:pt x="447" y="199"/>
                        </a:cubicBezTo>
                        <a:cubicBezTo>
                          <a:pt x="453" y="198"/>
                          <a:pt x="460" y="195"/>
                          <a:pt x="465" y="201"/>
                        </a:cubicBezTo>
                        <a:cubicBezTo>
                          <a:pt x="468" y="205"/>
                          <a:pt x="471" y="215"/>
                          <a:pt x="471" y="215"/>
                        </a:cubicBezTo>
                        <a:cubicBezTo>
                          <a:pt x="468" y="231"/>
                          <a:pt x="469" y="248"/>
                          <a:pt x="451" y="258"/>
                        </a:cubicBezTo>
                        <a:cubicBezTo>
                          <a:pt x="447" y="262"/>
                          <a:pt x="437" y="275"/>
                          <a:pt x="435" y="281"/>
                        </a:cubicBezTo>
                      </a:path>
                    </a:pathLst>
                  </a:custGeom>
                  <a:solidFill>
                    <a:schemeClr val="folHlink"/>
                  </a:solidFill>
                  <a:ln w="9525">
                    <a:noFill/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CN" altLang="en-US">
                      <a:ea typeface="黑体" pitchFamily="2" charset="-122"/>
                    </a:endParaRPr>
                  </a:p>
                </p:txBody>
              </p:sp>
              <p:sp>
                <p:nvSpPr>
                  <p:cNvPr id="13348" name="Freeform 36">
                    <a:extLst>
                      <a:ext uri="{FF2B5EF4-FFF2-40B4-BE49-F238E27FC236}">
                        <a16:creationId xmlns:a16="http://schemas.microsoft.com/office/drawing/2014/main" xmlns="" id="{A6A0D0BE-AD14-490F-8515-8A20883BCF6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ltGray">
                  <a:xfrm>
                    <a:off x="2534" y="242"/>
                    <a:ext cx="420" cy="283"/>
                  </a:xfrm>
                  <a:custGeom>
                    <a:avLst/>
                    <a:gdLst/>
                    <a:ahLst/>
                    <a:cxnLst>
                      <a:cxn ang="0">
                        <a:pos x="406" y="6"/>
                      </a:cxn>
                      <a:cxn ang="0">
                        <a:pos x="502" y="34"/>
                      </a:cxn>
                      <a:cxn ang="0">
                        <a:pos x="550" y="38"/>
                      </a:cxn>
                      <a:cxn ang="0">
                        <a:pos x="578" y="130"/>
                      </a:cxn>
                      <a:cxn ang="0">
                        <a:pos x="586" y="90"/>
                      </a:cxn>
                      <a:cxn ang="0">
                        <a:pos x="606" y="70"/>
                      </a:cxn>
                      <a:cxn ang="0">
                        <a:pos x="642" y="126"/>
                      </a:cxn>
                      <a:cxn ang="0">
                        <a:pos x="682" y="98"/>
                      </a:cxn>
                      <a:cxn ang="0">
                        <a:pos x="706" y="86"/>
                      </a:cxn>
                      <a:cxn ang="0">
                        <a:pos x="762" y="2"/>
                      </a:cxn>
                      <a:cxn ang="0">
                        <a:pos x="798" y="70"/>
                      </a:cxn>
                      <a:cxn ang="0">
                        <a:pos x="798" y="130"/>
                      </a:cxn>
                      <a:cxn ang="0">
                        <a:pos x="790" y="158"/>
                      </a:cxn>
                      <a:cxn ang="0">
                        <a:pos x="766" y="162"/>
                      </a:cxn>
                      <a:cxn ang="0">
                        <a:pos x="762" y="186"/>
                      </a:cxn>
                      <a:cxn ang="0">
                        <a:pos x="802" y="226"/>
                      </a:cxn>
                      <a:cxn ang="0">
                        <a:pos x="786" y="322"/>
                      </a:cxn>
                      <a:cxn ang="0">
                        <a:pos x="830" y="414"/>
                      </a:cxn>
                      <a:cxn ang="0">
                        <a:pos x="854" y="450"/>
                      </a:cxn>
                      <a:cxn ang="0">
                        <a:pos x="830" y="450"/>
                      </a:cxn>
                      <a:cxn ang="0">
                        <a:pos x="746" y="378"/>
                      </a:cxn>
                      <a:cxn ang="0">
                        <a:pos x="678" y="402"/>
                      </a:cxn>
                      <a:cxn ang="0">
                        <a:pos x="590" y="442"/>
                      </a:cxn>
                      <a:cxn ang="0">
                        <a:pos x="642" y="578"/>
                      </a:cxn>
                      <a:cxn ang="0">
                        <a:pos x="710" y="610"/>
                      </a:cxn>
                      <a:cxn ang="0">
                        <a:pos x="738" y="550"/>
                      </a:cxn>
                      <a:cxn ang="0">
                        <a:pos x="774" y="570"/>
                      </a:cxn>
                      <a:cxn ang="0">
                        <a:pos x="766" y="630"/>
                      </a:cxn>
                      <a:cxn ang="0">
                        <a:pos x="802" y="670"/>
                      </a:cxn>
                      <a:cxn ang="0">
                        <a:pos x="838" y="658"/>
                      </a:cxn>
                      <a:cxn ang="0">
                        <a:pos x="922" y="806"/>
                      </a:cxn>
                      <a:cxn ang="0">
                        <a:pos x="942" y="826"/>
                      </a:cxn>
                      <a:cxn ang="0">
                        <a:pos x="874" y="810"/>
                      </a:cxn>
                      <a:cxn ang="0">
                        <a:pos x="830" y="758"/>
                      </a:cxn>
                      <a:cxn ang="0">
                        <a:pos x="778" y="710"/>
                      </a:cxn>
                      <a:cxn ang="0">
                        <a:pos x="702" y="662"/>
                      </a:cxn>
                      <a:cxn ang="0">
                        <a:pos x="614" y="646"/>
                      </a:cxn>
                      <a:cxn ang="0">
                        <a:pos x="506" y="594"/>
                      </a:cxn>
                      <a:cxn ang="0">
                        <a:pos x="462" y="506"/>
                      </a:cxn>
                      <a:cxn ang="0">
                        <a:pos x="430" y="462"/>
                      </a:cxn>
                      <a:cxn ang="0">
                        <a:pos x="382" y="430"/>
                      </a:cxn>
                      <a:cxn ang="0">
                        <a:pos x="342" y="370"/>
                      </a:cxn>
                      <a:cxn ang="0">
                        <a:pos x="354" y="414"/>
                      </a:cxn>
                      <a:cxn ang="0">
                        <a:pos x="418" y="494"/>
                      </a:cxn>
                      <a:cxn ang="0">
                        <a:pos x="422" y="526"/>
                      </a:cxn>
                      <a:cxn ang="0">
                        <a:pos x="394" y="498"/>
                      </a:cxn>
                      <a:cxn ang="0">
                        <a:pos x="354" y="466"/>
                      </a:cxn>
                      <a:cxn ang="0">
                        <a:pos x="314" y="402"/>
                      </a:cxn>
                      <a:cxn ang="0">
                        <a:pos x="266" y="346"/>
                      </a:cxn>
                      <a:cxn ang="0">
                        <a:pos x="210" y="314"/>
                      </a:cxn>
                      <a:cxn ang="0">
                        <a:pos x="154" y="238"/>
                      </a:cxn>
                      <a:cxn ang="0">
                        <a:pos x="66" y="66"/>
                      </a:cxn>
                      <a:cxn ang="0">
                        <a:pos x="34" y="38"/>
                      </a:cxn>
                      <a:cxn ang="0">
                        <a:pos x="46" y="22"/>
                      </a:cxn>
                      <a:cxn ang="0">
                        <a:pos x="102" y="70"/>
                      </a:cxn>
                    </a:cxnLst>
                    <a:rect l="0" t="0" r="r" b="b"/>
                    <a:pathLst>
                      <a:path w="984" h="844">
                        <a:moveTo>
                          <a:pt x="82" y="38"/>
                        </a:moveTo>
                        <a:lnTo>
                          <a:pt x="406" y="6"/>
                        </a:lnTo>
                        <a:cubicBezTo>
                          <a:pt x="497" y="22"/>
                          <a:pt x="465" y="0"/>
                          <a:pt x="474" y="54"/>
                        </a:cubicBezTo>
                        <a:cubicBezTo>
                          <a:pt x="492" y="48"/>
                          <a:pt x="484" y="40"/>
                          <a:pt x="502" y="34"/>
                        </a:cubicBezTo>
                        <a:cubicBezTo>
                          <a:pt x="510" y="37"/>
                          <a:pt x="517" y="46"/>
                          <a:pt x="526" y="46"/>
                        </a:cubicBezTo>
                        <a:cubicBezTo>
                          <a:pt x="534" y="46"/>
                          <a:pt x="550" y="38"/>
                          <a:pt x="550" y="38"/>
                        </a:cubicBezTo>
                        <a:cubicBezTo>
                          <a:pt x="556" y="55"/>
                          <a:pt x="552" y="60"/>
                          <a:pt x="542" y="74"/>
                        </a:cubicBezTo>
                        <a:cubicBezTo>
                          <a:pt x="555" y="114"/>
                          <a:pt x="550" y="102"/>
                          <a:pt x="578" y="130"/>
                        </a:cubicBezTo>
                        <a:cubicBezTo>
                          <a:pt x="584" y="148"/>
                          <a:pt x="590" y="148"/>
                          <a:pt x="606" y="138"/>
                        </a:cubicBezTo>
                        <a:cubicBezTo>
                          <a:pt x="600" y="119"/>
                          <a:pt x="594" y="107"/>
                          <a:pt x="586" y="90"/>
                        </a:cubicBezTo>
                        <a:cubicBezTo>
                          <a:pt x="583" y="82"/>
                          <a:pt x="578" y="66"/>
                          <a:pt x="578" y="66"/>
                        </a:cubicBezTo>
                        <a:cubicBezTo>
                          <a:pt x="585" y="44"/>
                          <a:pt x="597" y="56"/>
                          <a:pt x="606" y="70"/>
                        </a:cubicBezTo>
                        <a:cubicBezTo>
                          <a:pt x="609" y="86"/>
                          <a:pt x="608" y="117"/>
                          <a:pt x="626" y="90"/>
                        </a:cubicBezTo>
                        <a:cubicBezTo>
                          <a:pt x="648" y="97"/>
                          <a:pt x="646" y="104"/>
                          <a:pt x="642" y="126"/>
                        </a:cubicBezTo>
                        <a:cubicBezTo>
                          <a:pt x="650" y="150"/>
                          <a:pt x="665" y="141"/>
                          <a:pt x="682" y="130"/>
                        </a:cubicBezTo>
                        <a:cubicBezTo>
                          <a:pt x="689" y="108"/>
                          <a:pt x="673" y="124"/>
                          <a:pt x="682" y="98"/>
                        </a:cubicBezTo>
                        <a:cubicBezTo>
                          <a:pt x="683" y="94"/>
                          <a:pt x="690" y="96"/>
                          <a:pt x="694" y="94"/>
                        </a:cubicBezTo>
                        <a:cubicBezTo>
                          <a:pt x="698" y="92"/>
                          <a:pt x="702" y="89"/>
                          <a:pt x="706" y="86"/>
                        </a:cubicBezTo>
                        <a:cubicBezTo>
                          <a:pt x="717" y="54"/>
                          <a:pt x="688" y="54"/>
                          <a:pt x="742" y="46"/>
                        </a:cubicBezTo>
                        <a:cubicBezTo>
                          <a:pt x="748" y="27"/>
                          <a:pt x="741" y="9"/>
                          <a:pt x="762" y="2"/>
                        </a:cubicBezTo>
                        <a:cubicBezTo>
                          <a:pt x="788" y="11"/>
                          <a:pt x="777" y="38"/>
                          <a:pt x="802" y="46"/>
                        </a:cubicBezTo>
                        <a:cubicBezTo>
                          <a:pt x="831" y="36"/>
                          <a:pt x="805" y="63"/>
                          <a:pt x="798" y="70"/>
                        </a:cubicBezTo>
                        <a:cubicBezTo>
                          <a:pt x="789" y="96"/>
                          <a:pt x="787" y="96"/>
                          <a:pt x="802" y="118"/>
                        </a:cubicBezTo>
                        <a:cubicBezTo>
                          <a:pt x="801" y="122"/>
                          <a:pt x="801" y="127"/>
                          <a:pt x="798" y="130"/>
                        </a:cubicBezTo>
                        <a:cubicBezTo>
                          <a:pt x="794" y="133"/>
                          <a:pt x="784" y="129"/>
                          <a:pt x="782" y="134"/>
                        </a:cubicBezTo>
                        <a:cubicBezTo>
                          <a:pt x="780" y="142"/>
                          <a:pt x="790" y="158"/>
                          <a:pt x="790" y="158"/>
                        </a:cubicBezTo>
                        <a:cubicBezTo>
                          <a:pt x="786" y="161"/>
                          <a:pt x="783" y="165"/>
                          <a:pt x="778" y="166"/>
                        </a:cubicBezTo>
                        <a:cubicBezTo>
                          <a:pt x="774" y="167"/>
                          <a:pt x="769" y="159"/>
                          <a:pt x="766" y="162"/>
                        </a:cubicBezTo>
                        <a:cubicBezTo>
                          <a:pt x="758" y="170"/>
                          <a:pt x="794" y="182"/>
                          <a:pt x="794" y="182"/>
                        </a:cubicBezTo>
                        <a:cubicBezTo>
                          <a:pt x="804" y="211"/>
                          <a:pt x="775" y="190"/>
                          <a:pt x="762" y="186"/>
                        </a:cubicBezTo>
                        <a:cubicBezTo>
                          <a:pt x="767" y="194"/>
                          <a:pt x="773" y="202"/>
                          <a:pt x="778" y="210"/>
                        </a:cubicBezTo>
                        <a:cubicBezTo>
                          <a:pt x="783" y="218"/>
                          <a:pt x="802" y="226"/>
                          <a:pt x="802" y="226"/>
                        </a:cubicBezTo>
                        <a:cubicBezTo>
                          <a:pt x="813" y="242"/>
                          <a:pt x="804" y="245"/>
                          <a:pt x="810" y="262"/>
                        </a:cubicBezTo>
                        <a:cubicBezTo>
                          <a:pt x="803" y="282"/>
                          <a:pt x="793" y="301"/>
                          <a:pt x="786" y="322"/>
                        </a:cubicBezTo>
                        <a:cubicBezTo>
                          <a:pt x="783" y="330"/>
                          <a:pt x="778" y="346"/>
                          <a:pt x="778" y="346"/>
                        </a:cubicBezTo>
                        <a:cubicBezTo>
                          <a:pt x="785" y="366"/>
                          <a:pt x="817" y="394"/>
                          <a:pt x="830" y="414"/>
                        </a:cubicBezTo>
                        <a:cubicBezTo>
                          <a:pt x="835" y="422"/>
                          <a:pt x="841" y="430"/>
                          <a:pt x="846" y="438"/>
                        </a:cubicBezTo>
                        <a:cubicBezTo>
                          <a:pt x="849" y="442"/>
                          <a:pt x="854" y="450"/>
                          <a:pt x="854" y="450"/>
                        </a:cubicBezTo>
                        <a:cubicBezTo>
                          <a:pt x="853" y="457"/>
                          <a:pt x="855" y="466"/>
                          <a:pt x="850" y="470"/>
                        </a:cubicBezTo>
                        <a:cubicBezTo>
                          <a:pt x="844" y="475"/>
                          <a:pt x="831" y="451"/>
                          <a:pt x="830" y="450"/>
                        </a:cubicBezTo>
                        <a:cubicBezTo>
                          <a:pt x="811" y="431"/>
                          <a:pt x="789" y="421"/>
                          <a:pt x="774" y="398"/>
                        </a:cubicBezTo>
                        <a:cubicBezTo>
                          <a:pt x="769" y="379"/>
                          <a:pt x="766" y="371"/>
                          <a:pt x="746" y="378"/>
                        </a:cubicBezTo>
                        <a:cubicBezTo>
                          <a:pt x="717" y="368"/>
                          <a:pt x="730" y="368"/>
                          <a:pt x="706" y="374"/>
                        </a:cubicBezTo>
                        <a:cubicBezTo>
                          <a:pt x="688" y="402"/>
                          <a:pt x="699" y="395"/>
                          <a:pt x="678" y="402"/>
                        </a:cubicBezTo>
                        <a:cubicBezTo>
                          <a:pt x="654" y="386"/>
                          <a:pt x="650" y="390"/>
                          <a:pt x="618" y="394"/>
                        </a:cubicBezTo>
                        <a:cubicBezTo>
                          <a:pt x="607" y="411"/>
                          <a:pt x="601" y="426"/>
                          <a:pt x="590" y="442"/>
                        </a:cubicBezTo>
                        <a:cubicBezTo>
                          <a:pt x="600" y="471"/>
                          <a:pt x="593" y="459"/>
                          <a:pt x="606" y="478"/>
                        </a:cubicBezTo>
                        <a:cubicBezTo>
                          <a:pt x="593" y="518"/>
                          <a:pt x="622" y="548"/>
                          <a:pt x="642" y="578"/>
                        </a:cubicBezTo>
                        <a:cubicBezTo>
                          <a:pt x="651" y="591"/>
                          <a:pt x="651" y="601"/>
                          <a:pt x="666" y="606"/>
                        </a:cubicBezTo>
                        <a:cubicBezTo>
                          <a:pt x="680" y="627"/>
                          <a:pt x="691" y="623"/>
                          <a:pt x="710" y="610"/>
                        </a:cubicBezTo>
                        <a:cubicBezTo>
                          <a:pt x="729" y="616"/>
                          <a:pt x="729" y="606"/>
                          <a:pt x="734" y="590"/>
                        </a:cubicBezTo>
                        <a:cubicBezTo>
                          <a:pt x="735" y="577"/>
                          <a:pt x="731" y="562"/>
                          <a:pt x="738" y="550"/>
                        </a:cubicBezTo>
                        <a:cubicBezTo>
                          <a:pt x="742" y="543"/>
                          <a:pt x="762" y="542"/>
                          <a:pt x="762" y="542"/>
                        </a:cubicBezTo>
                        <a:cubicBezTo>
                          <a:pt x="783" y="547"/>
                          <a:pt x="786" y="552"/>
                          <a:pt x="774" y="570"/>
                        </a:cubicBezTo>
                        <a:cubicBezTo>
                          <a:pt x="779" y="590"/>
                          <a:pt x="790" y="605"/>
                          <a:pt x="770" y="618"/>
                        </a:cubicBezTo>
                        <a:cubicBezTo>
                          <a:pt x="769" y="622"/>
                          <a:pt x="764" y="626"/>
                          <a:pt x="766" y="630"/>
                        </a:cubicBezTo>
                        <a:cubicBezTo>
                          <a:pt x="768" y="634"/>
                          <a:pt x="775" y="634"/>
                          <a:pt x="778" y="638"/>
                        </a:cubicBezTo>
                        <a:cubicBezTo>
                          <a:pt x="788" y="651"/>
                          <a:pt x="786" y="660"/>
                          <a:pt x="802" y="670"/>
                        </a:cubicBezTo>
                        <a:cubicBezTo>
                          <a:pt x="810" y="667"/>
                          <a:pt x="818" y="665"/>
                          <a:pt x="826" y="662"/>
                        </a:cubicBezTo>
                        <a:cubicBezTo>
                          <a:pt x="830" y="661"/>
                          <a:pt x="838" y="658"/>
                          <a:pt x="838" y="658"/>
                        </a:cubicBezTo>
                        <a:cubicBezTo>
                          <a:pt x="857" y="664"/>
                          <a:pt x="864" y="680"/>
                          <a:pt x="870" y="698"/>
                        </a:cubicBezTo>
                        <a:cubicBezTo>
                          <a:pt x="859" y="731"/>
                          <a:pt x="887" y="794"/>
                          <a:pt x="922" y="806"/>
                        </a:cubicBezTo>
                        <a:cubicBezTo>
                          <a:pt x="938" y="801"/>
                          <a:pt x="941" y="792"/>
                          <a:pt x="958" y="798"/>
                        </a:cubicBezTo>
                        <a:cubicBezTo>
                          <a:pt x="984" y="837"/>
                          <a:pt x="928" y="784"/>
                          <a:pt x="942" y="826"/>
                        </a:cubicBezTo>
                        <a:cubicBezTo>
                          <a:pt x="936" y="844"/>
                          <a:pt x="930" y="844"/>
                          <a:pt x="914" y="834"/>
                        </a:cubicBezTo>
                        <a:cubicBezTo>
                          <a:pt x="903" y="817"/>
                          <a:pt x="890" y="821"/>
                          <a:pt x="874" y="810"/>
                        </a:cubicBezTo>
                        <a:cubicBezTo>
                          <a:pt x="851" y="776"/>
                          <a:pt x="882" y="816"/>
                          <a:pt x="854" y="794"/>
                        </a:cubicBezTo>
                        <a:cubicBezTo>
                          <a:pt x="843" y="785"/>
                          <a:pt x="840" y="768"/>
                          <a:pt x="830" y="758"/>
                        </a:cubicBezTo>
                        <a:cubicBezTo>
                          <a:pt x="824" y="739"/>
                          <a:pt x="817" y="724"/>
                          <a:pt x="798" y="718"/>
                        </a:cubicBezTo>
                        <a:cubicBezTo>
                          <a:pt x="791" y="696"/>
                          <a:pt x="800" y="712"/>
                          <a:pt x="778" y="710"/>
                        </a:cubicBezTo>
                        <a:cubicBezTo>
                          <a:pt x="767" y="709"/>
                          <a:pt x="746" y="702"/>
                          <a:pt x="746" y="702"/>
                        </a:cubicBezTo>
                        <a:cubicBezTo>
                          <a:pt x="729" y="691"/>
                          <a:pt x="720" y="674"/>
                          <a:pt x="702" y="662"/>
                        </a:cubicBezTo>
                        <a:cubicBezTo>
                          <a:pt x="694" y="665"/>
                          <a:pt x="687" y="673"/>
                          <a:pt x="678" y="674"/>
                        </a:cubicBezTo>
                        <a:cubicBezTo>
                          <a:pt x="657" y="677"/>
                          <a:pt x="630" y="657"/>
                          <a:pt x="614" y="646"/>
                        </a:cubicBezTo>
                        <a:cubicBezTo>
                          <a:pt x="600" y="637"/>
                          <a:pt x="580" y="639"/>
                          <a:pt x="566" y="630"/>
                        </a:cubicBezTo>
                        <a:cubicBezTo>
                          <a:pt x="546" y="617"/>
                          <a:pt x="525" y="607"/>
                          <a:pt x="506" y="594"/>
                        </a:cubicBezTo>
                        <a:cubicBezTo>
                          <a:pt x="513" y="572"/>
                          <a:pt x="509" y="551"/>
                          <a:pt x="490" y="538"/>
                        </a:cubicBezTo>
                        <a:cubicBezTo>
                          <a:pt x="485" y="522"/>
                          <a:pt x="476" y="515"/>
                          <a:pt x="462" y="506"/>
                        </a:cubicBezTo>
                        <a:cubicBezTo>
                          <a:pt x="441" y="474"/>
                          <a:pt x="469" y="513"/>
                          <a:pt x="442" y="486"/>
                        </a:cubicBezTo>
                        <a:cubicBezTo>
                          <a:pt x="436" y="480"/>
                          <a:pt x="436" y="468"/>
                          <a:pt x="430" y="462"/>
                        </a:cubicBezTo>
                        <a:cubicBezTo>
                          <a:pt x="427" y="459"/>
                          <a:pt x="422" y="459"/>
                          <a:pt x="418" y="458"/>
                        </a:cubicBezTo>
                        <a:cubicBezTo>
                          <a:pt x="407" y="447"/>
                          <a:pt x="382" y="430"/>
                          <a:pt x="382" y="430"/>
                        </a:cubicBezTo>
                        <a:cubicBezTo>
                          <a:pt x="371" y="413"/>
                          <a:pt x="358" y="399"/>
                          <a:pt x="346" y="382"/>
                        </a:cubicBezTo>
                        <a:cubicBezTo>
                          <a:pt x="344" y="378"/>
                          <a:pt x="345" y="373"/>
                          <a:pt x="342" y="370"/>
                        </a:cubicBezTo>
                        <a:cubicBezTo>
                          <a:pt x="339" y="367"/>
                          <a:pt x="334" y="367"/>
                          <a:pt x="330" y="366"/>
                        </a:cubicBezTo>
                        <a:cubicBezTo>
                          <a:pt x="322" y="390"/>
                          <a:pt x="342" y="398"/>
                          <a:pt x="354" y="414"/>
                        </a:cubicBezTo>
                        <a:cubicBezTo>
                          <a:pt x="368" y="432"/>
                          <a:pt x="372" y="446"/>
                          <a:pt x="390" y="458"/>
                        </a:cubicBezTo>
                        <a:cubicBezTo>
                          <a:pt x="409" y="487"/>
                          <a:pt x="399" y="475"/>
                          <a:pt x="418" y="494"/>
                        </a:cubicBezTo>
                        <a:cubicBezTo>
                          <a:pt x="423" y="510"/>
                          <a:pt x="428" y="517"/>
                          <a:pt x="442" y="526"/>
                        </a:cubicBezTo>
                        <a:cubicBezTo>
                          <a:pt x="450" y="550"/>
                          <a:pt x="432" y="533"/>
                          <a:pt x="422" y="526"/>
                        </a:cubicBezTo>
                        <a:cubicBezTo>
                          <a:pt x="399" y="492"/>
                          <a:pt x="430" y="532"/>
                          <a:pt x="402" y="510"/>
                        </a:cubicBezTo>
                        <a:cubicBezTo>
                          <a:pt x="398" y="507"/>
                          <a:pt x="397" y="501"/>
                          <a:pt x="394" y="498"/>
                        </a:cubicBezTo>
                        <a:cubicBezTo>
                          <a:pt x="391" y="495"/>
                          <a:pt x="386" y="493"/>
                          <a:pt x="382" y="490"/>
                        </a:cubicBezTo>
                        <a:cubicBezTo>
                          <a:pt x="377" y="474"/>
                          <a:pt x="370" y="471"/>
                          <a:pt x="354" y="466"/>
                        </a:cubicBezTo>
                        <a:cubicBezTo>
                          <a:pt x="344" y="452"/>
                          <a:pt x="340" y="447"/>
                          <a:pt x="346" y="430"/>
                        </a:cubicBezTo>
                        <a:cubicBezTo>
                          <a:pt x="338" y="418"/>
                          <a:pt x="314" y="402"/>
                          <a:pt x="314" y="402"/>
                        </a:cubicBezTo>
                        <a:cubicBezTo>
                          <a:pt x="306" y="390"/>
                          <a:pt x="298" y="378"/>
                          <a:pt x="290" y="366"/>
                        </a:cubicBezTo>
                        <a:cubicBezTo>
                          <a:pt x="284" y="357"/>
                          <a:pt x="273" y="354"/>
                          <a:pt x="266" y="346"/>
                        </a:cubicBezTo>
                        <a:cubicBezTo>
                          <a:pt x="263" y="342"/>
                          <a:pt x="262" y="337"/>
                          <a:pt x="258" y="334"/>
                        </a:cubicBezTo>
                        <a:cubicBezTo>
                          <a:pt x="243" y="324"/>
                          <a:pt x="225" y="324"/>
                          <a:pt x="210" y="314"/>
                        </a:cubicBezTo>
                        <a:cubicBezTo>
                          <a:pt x="201" y="300"/>
                          <a:pt x="194" y="291"/>
                          <a:pt x="178" y="286"/>
                        </a:cubicBezTo>
                        <a:cubicBezTo>
                          <a:pt x="160" y="260"/>
                          <a:pt x="192" y="247"/>
                          <a:pt x="154" y="238"/>
                        </a:cubicBezTo>
                        <a:cubicBezTo>
                          <a:pt x="111" y="209"/>
                          <a:pt x="106" y="149"/>
                          <a:pt x="90" y="102"/>
                        </a:cubicBezTo>
                        <a:cubicBezTo>
                          <a:pt x="86" y="90"/>
                          <a:pt x="76" y="73"/>
                          <a:pt x="66" y="66"/>
                        </a:cubicBezTo>
                        <a:cubicBezTo>
                          <a:pt x="58" y="60"/>
                          <a:pt x="42" y="50"/>
                          <a:pt x="42" y="50"/>
                        </a:cubicBezTo>
                        <a:cubicBezTo>
                          <a:pt x="39" y="46"/>
                          <a:pt x="38" y="41"/>
                          <a:pt x="34" y="38"/>
                        </a:cubicBezTo>
                        <a:cubicBezTo>
                          <a:pt x="27" y="34"/>
                          <a:pt x="10" y="30"/>
                          <a:pt x="10" y="30"/>
                        </a:cubicBezTo>
                        <a:cubicBezTo>
                          <a:pt x="0" y="1"/>
                          <a:pt x="31" y="17"/>
                          <a:pt x="46" y="22"/>
                        </a:cubicBezTo>
                        <a:cubicBezTo>
                          <a:pt x="65" y="51"/>
                          <a:pt x="61" y="41"/>
                          <a:pt x="86" y="58"/>
                        </a:cubicBezTo>
                        <a:cubicBezTo>
                          <a:pt x="94" y="70"/>
                          <a:pt x="94" y="93"/>
                          <a:pt x="102" y="70"/>
                        </a:cubicBezTo>
                        <a:cubicBezTo>
                          <a:pt x="95" y="49"/>
                          <a:pt x="82" y="62"/>
                          <a:pt x="82" y="38"/>
                        </a:cubicBezTo>
                        <a:close/>
                      </a:path>
                    </a:pathLst>
                  </a:custGeom>
                  <a:solidFill>
                    <a:schemeClr val="folHlink"/>
                  </a:solidFill>
                  <a:ln w="9525">
                    <a:noFill/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CN" altLang="en-US">
                      <a:ea typeface="黑体" pitchFamily="2" charset="-122"/>
                    </a:endParaRPr>
                  </a:p>
                </p:txBody>
              </p:sp>
              <p:sp>
                <p:nvSpPr>
                  <p:cNvPr id="13349" name="Freeform 37">
                    <a:extLst>
                      <a:ext uri="{FF2B5EF4-FFF2-40B4-BE49-F238E27FC236}">
                        <a16:creationId xmlns:a16="http://schemas.microsoft.com/office/drawing/2014/main" xmlns="" id="{F61CBD22-A8E9-4461-AB3A-1C63C1B3174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ltGray">
                  <a:xfrm>
                    <a:off x="2405" y="445"/>
                    <a:ext cx="15" cy="16"/>
                  </a:xfrm>
                  <a:custGeom>
                    <a:avLst/>
                    <a:gdLst/>
                    <a:ahLst/>
                    <a:cxnLst>
                      <a:cxn ang="0">
                        <a:pos x="6" y="28"/>
                      </a:cxn>
                      <a:cxn ang="0">
                        <a:pos x="10" y="48"/>
                      </a:cxn>
                      <a:cxn ang="0">
                        <a:pos x="6" y="28"/>
                      </a:cxn>
                    </a:cxnLst>
                    <a:rect l="0" t="0" r="r" b="b"/>
                    <a:pathLst>
                      <a:path w="36" h="48">
                        <a:moveTo>
                          <a:pt x="6" y="28"/>
                        </a:moveTo>
                        <a:cubicBezTo>
                          <a:pt x="25" y="0"/>
                          <a:pt x="36" y="31"/>
                          <a:pt x="10" y="48"/>
                        </a:cubicBezTo>
                        <a:cubicBezTo>
                          <a:pt x="0" y="34"/>
                          <a:pt x="0" y="40"/>
                          <a:pt x="6" y="28"/>
                        </a:cubicBezTo>
                        <a:close/>
                      </a:path>
                    </a:pathLst>
                  </a:custGeom>
                  <a:solidFill>
                    <a:schemeClr val="folHlink"/>
                  </a:solidFill>
                  <a:ln w="9525">
                    <a:noFill/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CN" altLang="en-US">
                      <a:ea typeface="黑体" pitchFamily="2" charset="-122"/>
                    </a:endParaRPr>
                  </a:p>
                </p:txBody>
              </p:sp>
              <p:sp>
                <p:nvSpPr>
                  <p:cNvPr id="13350" name="Freeform 38">
                    <a:extLst>
                      <a:ext uri="{FF2B5EF4-FFF2-40B4-BE49-F238E27FC236}">
                        <a16:creationId xmlns:a16="http://schemas.microsoft.com/office/drawing/2014/main" xmlns="" id="{18EBF2BF-CA5B-40ED-A6B8-CCED1A3AC4F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ltGray">
                  <a:xfrm>
                    <a:off x="2393" y="439"/>
                    <a:ext cx="16" cy="12"/>
                  </a:xfrm>
                  <a:custGeom>
                    <a:avLst/>
                    <a:gdLst/>
                    <a:ahLst/>
                    <a:cxnLst>
                      <a:cxn ang="0">
                        <a:pos x="0" y="5"/>
                      </a:cxn>
                      <a:cxn ang="0">
                        <a:pos x="12" y="1"/>
                      </a:cxn>
                      <a:cxn ang="0">
                        <a:pos x="36" y="17"/>
                      </a:cxn>
                      <a:cxn ang="0">
                        <a:pos x="8" y="17"/>
                      </a:cxn>
                      <a:cxn ang="0">
                        <a:pos x="0" y="5"/>
                      </a:cxn>
                    </a:cxnLst>
                    <a:rect l="0" t="0" r="r" b="b"/>
                    <a:pathLst>
                      <a:path w="36" h="37">
                        <a:moveTo>
                          <a:pt x="0" y="5"/>
                        </a:moveTo>
                        <a:cubicBezTo>
                          <a:pt x="4" y="4"/>
                          <a:pt x="8" y="0"/>
                          <a:pt x="12" y="1"/>
                        </a:cubicBezTo>
                        <a:cubicBezTo>
                          <a:pt x="21" y="4"/>
                          <a:pt x="36" y="17"/>
                          <a:pt x="36" y="17"/>
                        </a:cubicBezTo>
                        <a:cubicBezTo>
                          <a:pt x="29" y="37"/>
                          <a:pt x="22" y="26"/>
                          <a:pt x="8" y="17"/>
                        </a:cubicBezTo>
                        <a:cubicBezTo>
                          <a:pt x="5" y="13"/>
                          <a:pt x="0" y="5"/>
                          <a:pt x="0" y="5"/>
                        </a:cubicBezTo>
                        <a:close/>
                      </a:path>
                    </a:pathLst>
                  </a:custGeom>
                  <a:solidFill>
                    <a:schemeClr val="folHlink"/>
                  </a:solidFill>
                  <a:ln w="9525">
                    <a:noFill/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CN" altLang="en-US">
                      <a:ea typeface="黑体" pitchFamily="2" charset="-122"/>
                    </a:endParaRPr>
                  </a:p>
                </p:txBody>
              </p:sp>
              <p:sp>
                <p:nvSpPr>
                  <p:cNvPr id="13351" name="Freeform 39">
                    <a:extLst>
                      <a:ext uri="{FF2B5EF4-FFF2-40B4-BE49-F238E27FC236}">
                        <a16:creationId xmlns:a16="http://schemas.microsoft.com/office/drawing/2014/main" xmlns="" id="{906CAE01-ACD1-4C70-80FA-FF1AA359DDE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ltGray">
                  <a:xfrm>
                    <a:off x="2878" y="406"/>
                    <a:ext cx="73" cy="33"/>
                  </a:xfrm>
                  <a:custGeom>
                    <a:avLst/>
                    <a:gdLst/>
                    <a:ahLst/>
                    <a:cxnLst>
                      <a:cxn ang="0">
                        <a:pos x="0" y="49"/>
                      </a:cxn>
                      <a:cxn ang="0">
                        <a:pos x="28" y="25"/>
                      </a:cxn>
                      <a:cxn ang="0">
                        <a:pos x="56" y="21"/>
                      </a:cxn>
                      <a:cxn ang="0">
                        <a:pos x="80" y="9"/>
                      </a:cxn>
                      <a:cxn ang="0">
                        <a:pos x="64" y="25"/>
                      </a:cxn>
                      <a:cxn ang="0">
                        <a:pos x="124" y="49"/>
                      </a:cxn>
                      <a:cxn ang="0">
                        <a:pos x="160" y="65"/>
                      </a:cxn>
                      <a:cxn ang="0">
                        <a:pos x="116" y="77"/>
                      </a:cxn>
                      <a:cxn ang="0">
                        <a:pos x="88" y="57"/>
                      </a:cxn>
                      <a:cxn ang="0">
                        <a:pos x="76" y="53"/>
                      </a:cxn>
                      <a:cxn ang="0">
                        <a:pos x="24" y="41"/>
                      </a:cxn>
                      <a:cxn ang="0">
                        <a:pos x="0" y="49"/>
                      </a:cxn>
                    </a:cxnLst>
                    <a:rect l="0" t="0" r="r" b="b"/>
                    <a:pathLst>
                      <a:path w="170" h="96">
                        <a:moveTo>
                          <a:pt x="0" y="49"/>
                        </a:moveTo>
                        <a:cubicBezTo>
                          <a:pt x="5" y="33"/>
                          <a:pt x="12" y="30"/>
                          <a:pt x="28" y="25"/>
                        </a:cubicBezTo>
                        <a:cubicBezTo>
                          <a:pt x="20" y="0"/>
                          <a:pt x="42" y="16"/>
                          <a:pt x="56" y="21"/>
                        </a:cubicBezTo>
                        <a:cubicBezTo>
                          <a:pt x="56" y="21"/>
                          <a:pt x="77" y="6"/>
                          <a:pt x="80" y="9"/>
                        </a:cubicBezTo>
                        <a:cubicBezTo>
                          <a:pt x="85" y="14"/>
                          <a:pt x="71" y="23"/>
                          <a:pt x="64" y="25"/>
                        </a:cubicBezTo>
                        <a:cubicBezTo>
                          <a:pt x="82" y="37"/>
                          <a:pt x="103" y="42"/>
                          <a:pt x="124" y="49"/>
                        </a:cubicBezTo>
                        <a:cubicBezTo>
                          <a:pt x="136" y="53"/>
                          <a:pt x="160" y="65"/>
                          <a:pt x="160" y="65"/>
                        </a:cubicBezTo>
                        <a:cubicBezTo>
                          <a:pt x="170" y="96"/>
                          <a:pt x="134" y="83"/>
                          <a:pt x="116" y="77"/>
                        </a:cubicBezTo>
                        <a:cubicBezTo>
                          <a:pt x="109" y="57"/>
                          <a:pt x="116" y="66"/>
                          <a:pt x="88" y="57"/>
                        </a:cubicBezTo>
                        <a:cubicBezTo>
                          <a:pt x="84" y="56"/>
                          <a:pt x="76" y="53"/>
                          <a:pt x="76" y="53"/>
                        </a:cubicBezTo>
                        <a:cubicBezTo>
                          <a:pt x="57" y="34"/>
                          <a:pt x="53" y="37"/>
                          <a:pt x="24" y="41"/>
                        </a:cubicBezTo>
                        <a:cubicBezTo>
                          <a:pt x="9" y="51"/>
                          <a:pt x="17" y="49"/>
                          <a:pt x="0" y="49"/>
                        </a:cubicBezTo>
                        <a:close/>
                      </a:path>
                    </a:pathLst>
                  </a:custGeom>
                  <a:solidFill>
                    <a:schemeClr val="folHlink"/>
                  </a:solidFill>
                  <a:ln w="9525">
                    <a:noFill/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CN" altLang="en-US">
                      <a:ea typeface="黑体" pitchFamily="2" charset="-122"/>
                    </a:endParaRPr>
                  </a:p>
                </p:txBody>
              </p:sp>
              <p:sp>
                <p:nvSpPr>
                  <p:cNvPr id="13352" name="Freeform 40">
                    <a:extLst>
                      <a:ext uri="{FF2B5EF4-FFF2-40B4-BE49-F238E27FC236}">
                        <a16:creationId xmlns:a16="http://schemas.microsoft.com/office/drawing/2014/main" xmlns="" id="{A84BE08B-F8F6-4427-8948-656D7965535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ltGray">
                  <a:xfrm>
                    <a:off x="2955" y="433"/>
                    <a:ext cx="59" cy="15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52" y="4"/>
                      </a:cxn>
                      <a:cxn ang="0">
                        <a:pos x="88" y="24"/>
                      </a:cxn>
                      <a:cxn ang="0">
                        <a:pos x="112" y="20"/>
                      </a:cxn>
                      <a:cxn ang="0">
                        <a:pos x="108" y="44"/>
                      </a:cxn>
                      <a:cxn ang="0">
                        <a:pos x="64" y="40"/>
                      </a:cxn>
                      <a:cxn ang="0">
                        <a:pos x="0" y="36"/>
                      </a:cxn>
                      <a:cxn ang="0">
                        <a:pos x="28" y="2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 w="138" h="44">
                        <a:moveTo>
                          <a:pt x="0" y="0"/>
                        </a:moveTo>
                        <a:cubicBezTo>
                          <a:pt x="19" y="3"/>
                          <a:pt x="35" y="10"/>
                          <a:pt x="52" y="4"/>
                        </a:cubicBezTo>
                        <a:cubicBezTo>
                          <a:pt x="87" y="11"/>
                          <a:pt x="61" y="15"/>
                          <a:pt x="88" y="24"/>
                        </a:cubicBezTo>
                        <a:cubicBezTo>
                          <a:pt x="96" y="23"/>
                          <a:pt x="104" y="19"/>
                          <a:pt x="112" y="20"/>
                        </a:cubicBezTo>
                        <a:cubicBezTo>
                          <a:pt x="138" y="23"/>
                          <a:pt x="118" y="41"/>
                          <a:pt x="108" y="44"/>
                        </a:cubicBezTo>
                        <a:cubicBezTo>
                          <a:pt x="78" y="34"/>
                          <a:pt x="92" y="34"/>
                          <a:pt x="64" y="40"/>
                        </a:cubicBezTo>
                        <a:cubicBezTo>
                          <a:pt x="41" y="37"/>
                          <a:pt x="22" y="41"/>
                          <a:pt x="0" y="36"/>
                        </a:cubicBezTo>
                        <a:cubicBezTo>
                          <a:pt x="6" y="11"/>
                          <a:pt x="7" y="27"/>
                          <a:pt x="28" y="20"/>
                        </a:cubicBezTo>
                        <a:cubicBezTo>
                          <a:pt x="17" y="13"/>
                          <a:pt x="0" y="13"/>
                          <a:pt x="0" y="0"/>
                        </a:cubicBezTo>
                        <a:close/>
                      </a:path>
                    </a:pathLst>
                  </a:custGeom>
                  <a:solidFill>
                    <a:schemeClr val="folHlink"/>
                  </a:solidFill>
                  <a:ln w="9525">
                    <a:noFill/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CN" altLang="en-US">
                      <a:ea typeface="黑体" pitchFamily="2" charset="-122"/>
                    </a:endParaRPr>
                  </a:p>
                </p:txBody>
              </p:sp>
              <p:sp>
                <p:nvSpPr>
                  <p:cNvPr id="13353" name="Freeform 41">
                    <a:extLst>
                      <a:ext uri="{FF2B5EF4-FFF2-40B4-BE49-F238E27FC236}">
                        <a16:creationId xmlns:a16="http://schemas.microsoft.com/office/drawing/2014/main" xmlns="" id="{49063B92-FCF8-469B-85B8-C08A4C243E2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ltGray">
                  <a:xfrm>
                    <a:off x="2924" y="441"/>
                    <a:ext cx="24" cy="14"/>
                  </a:xfrm>
                  <a:custGeom>
                    <a:avLst/>
                    <a:gdLst/>
                    <a:ahLst/>
                    <a:cxnLst>
                      <a:cxn ang="0">
                        <a:pos x="17" y="25"/>
                      </a:cxn>
                      <a:cxn ang="0">
                        <a:pos x="37" y="13"/>
                      </a:cxn>
                      <a:cxn ang="0">
                        <a:pos x="17" y="25"/>
                      </a:cxn>
                    </a:cxnLst>
                    <a:rect l="0" t="0" r="r" b="b"/>
                    <a:pathLst>
                      <a:path w="57" h="42">
                        <a:moveTo>
                          <a:pt x="17" y="25"/>
                        </a:moveTo>
                        <a:cubicBezTo>
                          <a:pt x="0" y="0"/>
                          <a:pt x="21" y="9"/>
                          <a:pt x="37" y="13"/>
                        </a:cubicBezTo>
                        <a:cubicBezTo>
                          <a:pt x="57" y="42"/>
                          <a:pt x="30" y="25"/>
                          <a:pt x="17" y="25"/>
                        </a:cubicBezTo>
                        <a:close/>
                      </a:path>
                    </a:pathLst>
                  </a:custGeom>
                  <a:solidFill>
                    <a:schemeClr val="folHlink"/>
                  </a:solidFill>
                  <a:ln w="9525">
                    <a:noFill/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CN" altLang="en-US">
                      <a:ea typeface="黑体" pitchFamily="2" charset="-122"/>
                    </a:endParaRPr>
                  </a:p>
                </p:txBody>
              </p:sp>
              <p:sp>
                <p:nvSpPr>
                  <p:cNvPr id="13354" name="Freeform 42">
                    <a:extLst>
                      <a:ext uri="{FF2B5EF4-FFF2-40B4-BE49-F238E27FC236}">
                        <a16:creationId xmlns:a16="http://schemas.microsoft.com/office/drawing/2014/main" xmlns="" id="{5EABB8FD-1EBD-4AD9-B8ED-608EF24CCE8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ltGray">
                  <a:xfrm>
                    <a:off x="2908" y="398"/>
                    <a:ext cx="16" cy="18"/>
                  </a:xfrm>
                  <a:custGeom>
                    <a:avLst/>
                    <a:gdLst/>
                    <a:ahLst/>
                    <a:cxnLst>
                      <a:cxn ang="0">
                        <a:pos x="19" y="32"/>
                      </a:cxn>
                      <a:cxn ang="0">
                        <a:pos x="19" y="0"/>
                      </a:cxn>
                      <a:cxn ang="0">
                        <a:pos x="19" y="32"/>
                      </a:cxn>
                    </a:cxnLst>
                    <a:rect l="0" t="0" r="r" b="b"/>
                    <a:pathLst>
                      <a:path w="39" h="52">
                        <a:moveTo>
                          <a:pt x="19" y="32"/>
                        </a:moveTo>
                        <a:cubicBezTo>
                          <a:pt x="13" y="14"/>
                          <a:pt x="0" y="13"/>
                          <a:pt x="19" y="0"/>
                        </a:cubicBezTo>
                        <a:cubicBezTo>
                          <a:pt x="23" y="5"/>
                          <a:pt x="39" y="52"/>
                          <a:pt x="19" y="32"/>
                        </a:cubicBezTo>
                        <a:close/>
                      </a:path>
                    </a:pathLst>
                  </a:custGeom>
                  <a:solidFill>
                    <a:schemeClr val="folHlink"/>
                  </a:solidFill>
                  <a:ln w="9525">
                    <a:noFill/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CN" altLang="en-US">
                      <a:ea typeface="黑体" pitchFamily="2" charset="-122"/>
                    </a:endParaRPr>
                  </a:p>
                </p:txBody>
              </p:sp>
              <p:sp>
                <p:nvSpPr>
                  <p:cNvPr id="13355" name="Freeform 43">
                    <a:extLst>
                      <a:ext uri="{FF2B5EF4-FFF2-40B4-BE49-F238E27FC236}">
                        <a16:creationId xmlns:a16="http://schemas.microsoft.com/office/drawing/2014/main" xmlns="" id="{046CC955-AC30-4713-BF91-C58008BBD29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ltGray">
                  <a:xfrm>
                    <a:off x="3035" y="452"/>
                    <a:ext cx="19" cy="27"/>
                  </a:xfrm>
                  <a:custGeom>
                    <a:avLst/>
                    <a:gdLst/>
                    <a:ahLst/>
                    <a:cxnLst>
                      <a:cxn ang="0">
                        <a:pos x="4" y="9"/>
                      </a:cxn>
                      <a:cxn ang="0">
                        <a:pos x="20" y="33"/>
                      </a:cxn>
                      <a:cxn ang="0">
                        <a:pos x="24" y="49"/>
                      </a:cxn>
                      <a:cxn ang="0">
                        <a:pos x="36" y="53"/>
                      </a:cxn>
                      <a:cxn ang="0">
                        <a:pos x="24" y="73"/>
                      </a:cxn>
                      <a:cxn ang="0">
                        <a:pos x="0" y="21"/>
                      </a:cxn>
                      <a:cxn ang="0">
                        <a:pos x="4" y="9"/>
                      </a:cxn>
                    </a:cxnLst>
                    <a:rect l="0" t="0" r="r" b="b"/>
                    <a:pathLst>
                      <a:path w="44" h="80">
                        <a:moveTo>
                          <a:pt x="4" y="9"/>
                        </a:moveTo>
                        <a:cubicBezTo>
                          <a:pt x="9" y="17"/>
                          <a:pt x="18" y="24"/>
                          <a:pt x="20" y="33"/>
                        </a:cubicBezTo>
                        <a:cubicBezTo>
                          <a:pt x="21" y="38"/>
                          <a:pt x="21" y="45"/>
                          <a:pt x="24" y="49"/>
                        </a:cubicBezTo>
                        <a:cubicBezTo>
                          <a:pt x="27" y="52"/>
                          <a:pt x="32" y="52"/>
                          <a:pt x="36" y="53"/>
                        </a:cubicBezTo>
                        <a:cubicBezTo>
                          <a:pt x="41" y="68"/>
                          <a:pt x="44" y="80"/>
                          <a:pt x="24" y="73"/>
                        </a:cubicBezTo>
                        <a:cubicBezTo>
                          <a:pt x="19" y="55"/>
                          <a:pt x="11" y="37"/>
                          <a:pt x="0" y="21"/>
                        </a:cubicBezTo>
                        <a:cubicBezTo>
                          <a:pt x="4" y="4"/>
                          <a:pt x="4" y="0"/>
                          <a:pt x="4" y="9"/>
                        </a:cubicBezTo>
                        <a:close/>
                      </a:path>
                    </a:pathLst>
                  </a:custGeom>
                  <a:solidFill>
                    <a:schemeClr val="folHlink"/>
                  </a:solidFill>
                  <a:ln w="9525">
                    <a:noFill/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CN" altLang="en-US">
                      <a:ea typeface="黑体" pitchFamily="2" charset="-122"/>
                    </a:endParaRPr>
                  </a:p>
                </p:txBody>
              </p:sp>
              <p:sp>
                <p:nvSpPr>
                  <p:cNvPr id="13356" name="Freeform 44">
                    <a:extLst>
                      <a:ext uri="{FF2B5EF4-FFF2-40B4-BE49-F238E27FC236}">
                        <a16:creationId xmlns:a16="http://schemas.microsoft.com/office/drawing/2014/main" xmlns="" id="{CB3BCCA4-2DA0-4AD5-B7D8-ADE1F64A16C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ltGray">
                  <a:xfrm>
                    <a:off x="2696" y="247"/>
                    <a:ext cx="205" cy="41"/>
                  </a:xfrm>
                  <a:custGeom>
                    <a:avLst/>
                    <a:gdLst/>
                    <a:ahLst/>
                    <a:cxnLst>
                      <a:cxn ang="0">
                        <a:pos x="220" y="1"/>
                      </a:cxn>
                      <a:cxn ang="0">
                        <a:pos x="231" y="8"/>
                      </a:cxn>
                      <a:cxn ang="0">
                        <a:pos x="235" y="0"/>
                      </a:cxn>
                      <a:cxn ang="0">
                        <a:pos x="265" y="0"/>
                      </a:cxn>
                      <a:cxn ang="0">
                        <a:pos x="287" y="17"/>
                      </a:cxn>
                      <a:cxn ang="0">
                        <a:pos x="319" y="10"/>
                      </a:cxn>
                      <a:cxn ang="0">
                        <a:pos x="314" y="29"/>
                      </a:cxn>
                      <a:cxn ang="0">
                        <a:pos x="298" y="46"/>
                      </a:cxn>
                      <a:cxn ang="0">
                        <a:pos x="295" y="29"/>
                      </a:cxn>
                      <a:cxn ang="0">
                        <a:pos x="287" y="31"/>
                      </a:cxn>
                      <a:cxn ang="0">
                        <a:pos x="279" y="29"/>
                      </a:cxn>
                      <a:cxn ang="0">
                        <a:pos x="263" y="21"/>
                      </a:cxn>
                      <a:cxn ang="0">
                        <a:pos x="228" y="38"/>
                      </a:cxn>
                      <a:cxn ang="0">
                        <a:pos x="201" y="44"/>
                      </a:cxn>
                      <a:cxn ang="0">
                        <a:pos x="212" y="57"/>
                      </a:cxn>
                      <a:cxn ang="0">
                        <a:pos x="188" y="63"/>
                      </a:cxn>
                      <a:cxn ang="0">
                        <a:pos x="169" y="61"/>
                      </a:cxn>
                      <a:cxn ang="0">
                        <a:pos x="177" y="57"/>
                      </a:cxn>
                      <a:cxn ang="0">
                        <a:pos x="171" y="40"/>
                      </a:cxn>
                      <a:cxn ang="0">
                        <a:pos x="169" y="31"/>
                      </a:cxn>
                      <a:cxn ang="0">
                        <a:pos x="158" y="23"/>
                      </a:cxn>
                      <a:cxn ang="0">
                        <a:pos x="142" y="27"/>
                      </a:cxn>
                      <a:cxn ang="0">
                        <a:pos x="134" y="27"/>
                      </a:cxn>
                      <a:cxn ang="0">
                        <a:pos x="123" y="25"/>
                      </a:cxn>
                      <a:cxn ang="0">
                        <a:pos x="83" y="2"/>
                      </a:cxn>
                      <a:cxn ang="0">
                        <a:pos x="59" y="14"/>
                      </a:cxn>
                      <a:cxn ang="0">
                        <a:pos x="1" y="0"/>
                      </a:cxn>
                      <a:cxn ang="0">
                        <a:pos x="220" y="1"/>
                      </a:cxn>
                    </a:cxnLst>
                    <a:rect l="0" t="0" r="r" b="b"/>
                    <a:pathLst>
                      <a:path w="323" h="64">
                        <a:moveTo>
                          <a:pt x="220" y="1"/>
                        </a:moveTo>
                        <a:cubicBezTo>
                          <a:pt x="215" y="12"/>
                          <a:pt x="225" y="17"/>
                          <a:pt x="231" y="8"/>
                        </a:cubicBezTo>
                        <a:cubicBezTo>
                          <a:pt x="235" y="0"/>
                          <a:pt x="229" y="7"/>
                          <a:pt x="235" y="0"/>
                        </a:cubicBezTo>
                        <a:lnTo>
                          <a:pt x="265" y="0"/>
                        </a:lnTo>
                        <a:cubicBezTo>
                          <a:pt x="277" y="6"/>
                          <a:pt x="276" y="11"/>
                          <a:pt x="287" y="17"/>
                        </a:cubicBezTo>
                        <a:cubicBezTo>
                          <a:pt x="308" y="11"/>
                          <a:pt x="293" y="7"/>
                          <a:pt x="319" y="10"/>
                        </a:cubicBezTo>
                        <a:cubicBezTo>
                          <a:pt x="323" y="19"/>
                          <a:pt x="321" y="22"/>
                          <a:pt x="314" y="29"/>
                        </a:cubicBezTo>
                        <a:cubicBezTo>
                          <a:pt x="312" y="39"/>
                          <a:pt x="313" y="50"/>
                          <a:pt x="298" y="46"/>
                        </a:cubicBezTo>
                        <a:cubicBezTo>
                          <a:pt x="297" y="40"/>
                          <a:pt x="298" y="34"/>
                          <a:pt x="295" y="29"/>
                        </a:cubicBezTo>
                        <a:cubicBezTo>
                          <a:pt x="294" y="27"/>
                          <a:pt x="290" y="31"/>
                          <a:pt x="287" y="31"/>
                        </a:cubicBezTo>
                        <a:cubicBezTo>
                          <a:pt x="284" y="31"/>
                          <a:pt x="282" y="30"/>
                          <a:pt x="279" y="29"/>
                        </a:cubicBezTo>
                        <a:cubicBezTo>
                          <a:pt x="274" y="27"/>
                          <a:pt x="263" y="21"/>
                          <a:pt x="263" y="21"/>
                        </a:cubicBezTo>
                        <a:cubicBezTo>
                          <a:pt x="249" y="23"/>
                          <a:pt x="241" y="31"/>
                          <a:pt x="228" y="38"/>
                        </a:cubicBezTo>
                        <a:cubicBezTo>
                          <a:pt x="220" y="41"/>
                          <a:pt x="209" y="42"/>
                          <a:pt x="201" y="44"/>
                        </a:cubicBezTo>
                        <a:cubicBezTo>
                          <a:pt x="193" y="54"/>
                          <a:pt x="200" y="53"/>
                          <a:pt x="212" y="57"/>
                        </a:cubicBezTo>
                        <a:cubicBezTo>
                          <a:pt x="200" y="62"/>
                          <a:pt x="199" y="57"/>
                          <a:pt x="188" y="63"/>
                        </a:cubicBezTo>
                        <a:cubicBezTo>
                          <a:pt x="181" y="62"/>
                          <a:pt x="174" y="64"/>
                          <a:pt x="169" y="61"/>
                        </a:cubicBezTo>
                        <a:cubicBezTo>
                          <a:pt x="166" y="59"/>
                          <a:pt x="175" y="59"/>
                          <a:pt x="177" y="57"/>
                        </a:cubicBezTo>
                        <a:cubicBezTo>
                          <a:pt x="181" y="48"/>
                          <a:pt x="149" y="28"/>
                          <a:pt x="171" y="40"/>
                        </a:cubicBezTo>
                        <a:cubicBezTo>
                          <a:pt x="184" y="55"/>
                          <a:pt x="184" y="36"/>
                          <a:pt x="169" y="31"/>
                        </a:cubicBezTo>
                        <a:cubicBezTo>
                          <a:pt x="167" y="27"/>
                          <a:pt x="167" y="22"/>
                          <a:pt x="158" y="23"/>
                        </a:cubicBezTo>
                        <a:cubicBezTo>
                          <a:pt x="153" y="23"/>
                          <a:pt x="142" y="27"/>
                          <a:pt x="142" y="27"/>
                        </a:cubicBezTo>
                        <a:cubicBezTo>
                          <a:pt x="136" y="39"/>
                          <a:pt x="143" y="31"/>
                          <a:pt x="134" y="27"/>
                        </a:cubicBezTo>
                        <a:cubicBezTo>
                          <a:pt x="130" y="25"/>
                          <a:pt x="126" y="25"/>
                          <a:pt x="123" y="25"/>
                        </a:cubicBezTo>
                        <a:cubicBezTo>
                          <a:pt x="117" y="11"/>
                          <a:pt x="100" y="6"/>
                          <a:pt x="83" y="2"/>
                        </a:cubicBezTo>
                        <a:cubicBezTo>
                          <a:pt x="70" y="4"/>
                          <a:pt x="69" y="9"/>
                          <a:pt x="59" y="14"/>
                        </a:cubicBezTo>
                        <a:cubicBezTo>
                          <a:pt x="45" y="14"/>
                          <a:pt x="0" y="12"/>
                          <a:pt x="1" y="0"/>
                        </a:cubicBezTo>
                        <a:lnTo>
                          <a:pt x="220" y="1"/>
                        </a:lnTo>
                        <a:close/>
                      </a:path>
                    </a:pathLst>
                  </a:custGeom>
                  <a:solidFill>
                    <a:schemeClr val="folHlink"/>
                  </a:solidFill>
                  <a:ln w="9525">
                    <a:noFill/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CN" altLang="en-US">
                      <a:ea typeface="黑体" pitchFamily="2" charset="-122"/>
                    </a:endParaRPr>
                  </a:p>
                </p:txBody>
              </p:sp>
              <p:sp>
                <p:nvSpPr>
                  <p:cNvPr id="13357" name="Freeform 45">
                    <a:extLst>
                      <a:ext uri="{FF2B5EF4-FFF2-40B4-BE49-F238E27FC236}">
                        <a16:creationId xmlns:a16="http://schemas.microsoft.com/office/drawing/2014/main" xmlns="" id="{0A3CD6BC-5A07-4C64-B312-708E9EB4930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ltGray">
                  <a:xfrm>
                    <a:off x="2515" y="246"/>
                    <a:ext cx="190" cy="20"/>
                  </a:xfrm>
                  <a:custGeom>
                    <a:avLst/>
                    <a:gdLst/>
                    <a:ahLst/>
                    <a:cxnLst>
                      <a:cxn ang="0">
                        <a:pos x="105" y="31"/>
                      </a:cxn>
                      <a:cxn ang="0">
                        <a:pos x="30" y="1"/>
                      </a:cxn>
                      <a:cxn ang="0">
                        <a:pos x="285" y="0"/>
                      </a:cxn>
                      <a:cxn ang="0">
                        <a:pos x="296" y="14"/>
                      </a:cxn>
                      <a:cxn ang="0">
                        <a:pos x="264" y="16"/>
                      </a:cxn>
                      <a:cxn ang="0">
                        <a:pos x="105" y="31"/>
                      </a:cxn>
                    </a:cxnLst>
                    <a:rect l="0" t="0" r="r" b="b"/>
                    <a:pathLst>
                      <a:path w="300" h="31">
                        <a:moveTo>
                          <a:pt x="105" y="31"/>
                        </a:moveTo>
                        <a:cubicBezTo>
                          <a:pt x="83" y="19"/>
                          <a:pt x="0" y="6"/>
                          <a:pt x="30" y="1"/>
                        </a:cubicBezTo>
                        <a:lnTo>
                          <a:pt x="285" y="0"/>
                        </a:lnTo>
                        <a:cubicBezTo>
                          <a:pt x="296" y="4"/>
                          <a:pt x="300" y="5"/>
                          <a:pt x="296" y="14"/>
                        </a:cubicBezTo>
                        <a:cubicBezTo>
                          <a:pt x="285" y="11"/>
                          <a:pt x="276" y="16"/>
                          <a:pt x="264" y="16"/>
                        </a:cubicBezTo>
                        <a:lnTo>
                          <a:pt x="105" y="31"/>
                        </a:lnTo>
                        <a:close/>
                      </a:path>
                    </a:pathLst>
                  </a:custGeom>
                  <a:solidFill>
                    <a:schemeClr val="folHlink"/>
                  </a:solidFill>
                  <a:ln w="9525">
                    <a:noFill/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CN" altLang="en-US">
                      <a:ea typeface="黑体" pitchFamily="2" charset="-122"/>
                    </a:endParaRPr>
                  </a:p>
                </p:txBody>
              </p:sp>
              <p:sp>
                <p:nvSpPr>
                  <p:cNvPr id="13358" name="Freeform 46">
                    <a:extLst>
                      <a:ext uri="{FF2B5EF4-FFF2-40B4-BE49-F238E27FC236}">
                        <a16:creationId xmlns:a16="http://schemas.microsoft.com/office/drawing/2014/main" xmlns="" id="{B3B4A005-FBD0-49AE-BA2E-3756BBBFA7F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ltGray">
                  <a:xfrm>
                    <a:off x="2096" y="275"/>
                    <a:ext cx="18" cy="10"/>
                  </a:xfrm>
                  <a:custGeom>
                    <a:avLst/>
                    <a:gdLst/>
                    <a:ahLst/>
                    <a:cxnLst>
                      <a:cxn ang="0">
                        <a:pos x="0" y="25"/>
                      </a:cxn>
                      <a:cxn ang="0">
                        <a:pos x="12" y="29"/>
                      </a:cxn>
                      <a:cxn ang="0">
                        <a:pos x="0" y="25"/>
                      </a:cxn>
                    </a:cxnLst>
                    <a:rect l="0" t="0" r="r" b="b"/>
                    <a:pathLst>
                      <a:path w="41" h="29">
                        <a:moveTo>
                          <a:pt x="0" y="25"/>
                        </a:moveTo>
                        <a:cubicBezTo>
                          <a:pt x="10" y="11"/>
                          <a:pt x="41" y="0"/>
                          <a:pt x="12" y="29"/>
                        </a:cubicBezTo>
                        <a:cubicBezTo>
                          <a:pt x="8" y="28"/>
                          <a:pt x="0" y="25"/>
                          <a:pt x="0" y="25"/>
                        </a:cubicBezTo>
                        <a:close/>
                      </a:path>
                    </a:pathLst>
                  </a:custGeom>
                  <a:solidFill>
                    <a:schemeClr val="folHlink"/>
                  </a:solidFill>
                  <a:ln w="9525">
                    <a:noFill/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CN" altLang="en-US">
                      <a:ea typeface="黑体" pitchFamily="2" charset="-122"/>
                    </a:endParaRPr>
                  </a:p>
                </p:txBody>
              </p:sp>
              <p:sp>
                <p:nvSpPr>
                  <p:cNvPr id="13359" name="Freeform 47">
                    <a:extLst>
                      <a:ext uri="{FF2B5EF4-FFF2-40B4-BE49-F238E27FC236}">
                        <a16:creationId xmlns:a16="http://schemas.microsoft.com/office/drawing/2014/main" xmlns="" id="{ECBC18E6-F2A3-4EA3-A918-E164B9724AD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ltGray">
                  <a:xfrm>
                    <a:off x="1606" y="246"/>
                    <a:ext cx="436" cy="152"/>
                  </a:xfrm>
                  <a:custGeom>
                    <a:avLst/>
                    <a:gdLst/>
                    <a:ahLst/>
                    <a:cxnLst>
                      <a:cxn ang="0">
                        <a:pos x="73" y="1"/>
                      </a:cxn>
                      <a:cxn ang="0">
                        <a:pos x="436" y="0"/>
                      </a:cxn>
                      <a:cxn ang="0">
                        <a:pos x="416" y="54"/>
                      </a:cxn>
                      <a:cxn ang="0">
                        <a:pos x="397" y="68"/>
                      </a:cxn>
                      <a:cxn ang="0">
                        <a:pos x="392" y="70"/>
                      </a:cxn>
                      <a:cxn ang="0">
                        <a:pos x="375" y="73"/>
                      </a:cxn>
                      <a:cxn ang="0">
                        <a:pos x="361" y="88"/>
                      </a:cxn>
                      <a:cxn ang="0">
                        <a:pos x="362" y="99"/>
                      </a:cxn>
                      <a:cxn ang="0">
                        <a:pos x="364" y="107"/>
                      </a:cxn>
                      <a:cxn ang="0">
                        <a:pos x="366" y="113"/>
                      </a:cxn>
                      <a:cxn ang="0">
                        <a:pos x="362" y="122"/>
                      </a:cxn>
                      <a:cxn ang="0">
                        <a:pos x="351" y="120"/>
                      </a:cxn>
                      <a:cxn ang="0">
                        <a:pos x="342" y="129"/>
                      </a:cxn>
                      <a:cxn ang="0">
                        <a:pos x="347" y="105"/>
                      </a:cxn>
                      <a:cxn ang="0">
                        <a:pos x="338" y="100"/>
                      </a:cxn>
                      <a:cxn ang="0">
                        <a:pos x="344" y="93"/>
                      </a:cxn>
                      <a:cxn ang="0">
                        <a:pos x="342" y="89"/>
                      </a:cxn>
                      <a:cxn ang="0">
                        <a:pos x="320" y="94"/>
                      </a:cxn>
                      <a:cxn ang="0">
                        <a:pos x="317" y="85"/>
                      </a:cxn>
                      <a:cxn ang="0">
                        <a:pos x="297" y="94"/>
                      </a:cxn>
                      <a:cxn ang="0">
                        <a:pos x="320" y="103"/>
                      </a:cxn>
                      <a:cxn ang="0">
                        <a:pos x="305" y="117"/>
                      </a:cxn>
                      <a:cxn ang="0">
                        <a:pos x="311" y="126"/>
                      </a:cxn>
                      <a:cxn ang="0">
                        <a:pos x="315" y="138"/>
                      </a:cxn>
                      <a:cxn ang="0">
                        <a:pos x="309" y="139"/>
                      </a:cxn>
                      <a:cxn ang="0">
                        <a:pos x="314" y="144"/>
                      </a:cxn>
                      <a:cxn ang="0">
                        <a:pos x="307" y="152"/>
                      </a:cxn>
                      <a:cxn ang="0">
                        <a:pos x="0" y="149"/>
                      </a:cxn>
                      <a:cxn ang="0">
                        <a:pos x="73" y="1"/>
                      </a:cxn>
                    </a:cxnLst>
                    <a:rect l="0" t="0" r="r" b="b"/>
                    <a:pathLst>
                      <a:path w="436" h="152">
                        <a:moveTo>
                          <a:pt x="73" y="1"/>
                        </a:moveTo>
                        <a:lnTo>
                          <a:pt x="436" y="0"/>
                        </a:lnTo>
                        <a:cubicBezTo>
                          <a:pt x="430" y="15"/>
                          <a:pt x="429" y="42"/>
                          <a:pt x="416" y="54"/>
                        </a:cubicBezTo>
                        <a:cubicBezTo>
                          <a:pt x="410" y="60"/>
                          <a:pt x="405" y="63"/>
                          <a:pt x="397" y="68"/>
                        </a:cubicBezTo>
                        <a:cubicBezTo>
                          <a:pt x="396" y="69"/>
                          <a:pt x="392" y="70"/>
                          <a:pt x="392" y="70"/>
                        </a:cubicBezTo>
                        <a:cubicBezTo>
                          <a:pt x="377" y="63"/>
                          <a:pt x="385" y="68"/>
                          <a:pt x="375" y="73"/>
                        </a:cubicBezTo>
                        <a:cubicBezTo>
                          <a:pt x="371" y="82"/>
                          <a:pt x="371" y="83"/>
                          <a:pt x="361" y="88"/>
                        </a:cubicBezTo>
                        <a:cubicBezTo>
                          <a:pt x="359" y="92"/>
                          <a:pt x="364" y="93"/>
                          <a:pt x="362" y="99"/>
                        </a:cubicBezTo>
                        <a:cubicBezTo>
                          <a:pt x="363" y="102"/>
                          <a:pt x="364" y="105"/>
                          <a:pt x="364" y="107"/>
                        </a:cubicBezTo>
                        <a:cubicBezTo>
                          <a:pt x="365" y="109"/>
                          <a:pt x="366" y="111"/>
                          <a:pt x="366" y="113"/>
                        </a:cubicBezTo>
                        <a:cubicBezTo>
                          <a:pt x="365" y="115"/>
                          <a:pt x="364" y="120"/>
                          <a:pt x="362" y="122"/>
                        </a:cubicBezTo>
                        <a:cubicBezTo>
                          <a:pt x="359" y="123"/>
                          <a:pt x="354" y="119"/>
                          <a:pt x="351" y="120"/>
                        </a:cubicBezTo>
                        <a:cubicBezTo>
                          <a:pt x="347" y="129"/>
                          <a:pt x="352" y="127"/>
                          <a:pt x="342" y="129"/>
                        </a:cubicBezTo>
                        <a:cubicBezTo>
                          <a:pt x="340" y="123"/>
                          <a:pt x="345" y="111"/>
                          <a:pt x="347" y="105"/>
                        </a:cubicBezTo>
                        <a:cubicBezTo>
                          <a:pt x="347" y="100"/>
                          <a:pt x="338" y="102"/>
                          <a:pt x="338" y="100"/>
                        </a:cubicBezTo>
                        <a:cubicBezTo>
                          <a:pt x="338" y="98"/>
                          <a:pt x="344" y="95"/>
                          <a:pt x="344" y="93"/>
                        </a:cubicBezTo>
                        <a:cubicBezTo>
                          <a:pt x="344" y="92"/>
                          <a:pt x="344" y="89"/>
                          <a:pt x="342" y="89"/>
                        </a:cubicBezTo>
                        <a:cubicBezTo>
                          <a:pt x="339" y="89"/>
                          <a:pt x="324" y="94"/>
                          <a:pt x="320" y="94"/>
                        </a:cubicBezTo>
                        <a:cubicBezTo>
                          <a:pt x="317" y="86"/>
                          <a:pt x="328" y="88"/>
                          <a:pt x="317" y="85"/>
                        </a:cubicBezTo>
                        <a:cubicBezTo>
                          <a:pt x="311" y="91"/>
                          <a:pt x="306" y="93"/>
                          <a:pt x="297" y="94"/>
                        </a:cubicBezTo>
                        <a:cubicBezTo>
                          <a:pt x="300" y="104"/>
                          <a:pt x="307" y="101"/>
                          <a:pt x="320" y="103"/>
                        </a:cubicBezTo>
                        <a:cubicBezTo>
                          <a:pt x="318" y="109"/>
                          <a:pt x="311" y="111"/>
                          <a:pt x="305" y="117"/>
                        </a:cubicBezTo>
                        <a:lnTo>
                          <a:pt x="311" y="126"/>
                        </a:lnTo>
                        <a:lnTo>
                          <a:pt x="315" y="138"/>
                        </a:lnTo>
                        <a:lnTo>
                          <a:pt x="309" y="139"/>
                        </a:lnTo>
                        <a:lnTo>
                          <a:pt x="314" y="144"/>
                        </a:lnTo>
                        <a:lnTo>
                          <a:pt x="307" y="152"/>
                        </a:lnTo>
                        <a:lnTo>
                          <a:pt x="0" y="149"/>
                        </a:lnTo>
                        <a:lnTo>
                          <a:pt x="73" y="1"/>
                        </a:lnTo>
                        <a:close/>
                      </a:path>
                    </a:pathLst>
                  </a:custGeom>
                  <a:solidFill>
                    <a:schemeClr val="folHlink"/>
                  </a:solidFill>
                  <a:ln w="9525">
                    <a:noFill/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CN" altLang="en-US">
                      <a:ea typeface="黑体" pitchFamily="2" charset="-122"/>
                    </a:endParaRPr>
                  </a:p>
                </p:txBody>
              </p:sp>
              <p:sp>
                <p:nvSpPr>
                  <p:cNvPr id="13360" name="Freeform 48">
                    <a:extLst>
                      <a:ext uri="{FF2B5EF4-FFF2-40B4-BE49-F238E27FC236}">
                        <a16:creationId xmlns:a16="http://schemas.microsoft.com/office/drawing/2014/main" xmlns="" id="{DBC3DEB1-7562-4115-AC35-9DA4B506731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ltGray">
                  <a:xfrm>
                    <a:off x="2043" y="241"/>
                    <a:ext cx="20" cy="55"/>
                  </a:xfrm>
                  <a:custGeom>
                    <a:avLst/>
                    <a:gdLst/>
                    <a:ahLst/>
                    <a:cxnLst>
                      <a:cxn ang="0">
                        <a:pos x="5" y="156"/>
                      </a:cxn>
                      <a:cxn ang="0">
                        <a:pos x="15" y="108"/>
                      </a:cxn>
                      <a:cxn ang="0">
                        <a:pos x="17" y="68"/>
                      </a:cxn>
                      <a:cxn ang="0">
                        <a:pos x="11" y="40"/>
                      </a:cxn>
                      <a:cxn ang="0">
                        <a:pos x="17" y="12"/>
                      </a:cxn>
                      <a:cxn ang="0">
                        <a:pos x="21" y="0"/>
                      </a:cxn>
                      <a:cxn ang="0">
                        <a:pos x="31" y="30"/>
                      </a:cxn>
                      <a:cxn ang="0">
                        <a:pos x="47" y="98"/>
                      </a:cxn>
                      <a:cxn ang="0">
                        <a:pos x="31" y="108"/>
                      </a:cxn>
                      <a:cxn ang="0">
                        <a:pos x="23" y="126"/>
                      </a:cxn>
                      <a:cxn ang="0">
                        <a:pos x="21" y="132"/>
                      </a:cxn>
                      <a:cxn ang="0">
                        <a:pos x="27" y="134"/>
                      </a:cxn>
                      <a:cxn ang="0">
                        <a:pos x="31" y="146"/>
                      </a:cxn>
                      <a:cxn ang="0">
                        <a:pos x="13" y="148"/>
                      </a:cxn>
                      <a:cxn ang="0">
                        <a:pos x="7" y="160"/>
                      </a:cxn>
                      <a:cxn ang="0">
                        <a:pos x="3" y="154"/>
                      </a:cxn>
                      <a:cxn ang="0">
                        <a:pos x="5" y="156"/>
                      </a:cxn>
                    </a:cxnLst>
                    <a:rect l="0" t="0" r="r" b="b"/>
                    <a:pathLst>
                      <a:path w="47" h="165">
                        <a:moveTo>
                          <a:pt x="5" y="156"/>
                        </a:moveTo>
                        <a:cubicBezTo>
                          <a:pt x="0" y="141"/>
                          <a:pt x="1" y="118"/>
                          <a:pt x="15" y="108"/>
                        </a:cubicBezTo>
                        <a:cubicBezTo>
                          <a:pt x="16" y="95"/>
                          <a:pt x="17" y="81"/>
                          <a:pt x="17" y="68"/>
                        </a:cubicBezTo>
                        <a:cubicBezTo>
                          <a:pt x="17" y="58"/>
                          <a:pt x="11" y="40"/>
                          <a:pt x="11" y="40"/>
                        </a:cubicBezTo>
                        <a:cubicBezTo>
                          <a:pt x="14" y="20"/>
                          <a:pt x="11" y="29"/>
                          <a:pt x="17" y="12"/>
                        </a:cubicBezTo>
                        <a:cubicBezTo>
                          <a:pt x="18" y="8"/>
                          <a:pt x="21" y="0"/>
                          <a:pt x="21" y="0"/>
                        </a:cubicBezTo>
                        <a:cubicBezTo>
                          <a:pt x="38" y="6"/>
                          <a:pt x="33" y="7"/>
                          <a:pt x="31" y="30"/>
                        </a:cubicBezTo>
                        <a:cubicBezTo>
                          <a:pt x="38" y="52"/>
                          <a:pt x="40" y="76"/>
                          <a:pt x="47" y="98"/>
                        </a:cubicBezTo>
                        <a:cubicBezTo>
                          <a:pt x="44" y="116"/>
                          <a:pt x="45" y="113"/>
                          <a:pt x="31" y="108"/>
                        </a:cubicBezTo>
                        <a:cubicBezTo>
                          <a:pt x="25" y="118"/>
                          <a:pt x="28" y="112"/>
                          <a:pt x="23" y="126"/>
                        </a:cubicBezTo>
                        <a:cubicBezTo>
                          <a:pt x="22" y="128"/>
                          <a:pt x="21" y="132"/>
                          <a:pt x="21" y="132"/>
                        </a:cubicBezTo>
                        <a:cubicBezTo>
                          <a:pt x="23" y="133"/>
                          <a:pt x="26" y="132"/>
                          <a:pt x="27" y="134"/>
                        </a:cubicBezTo>
                        <a:cubicBezTo>
                          <a:pt x="29" y="137"/>
                          <a:pt x="31" y="146"/>
                          <a:pt x="31" y="146"/>
                        </a:cubicBezTo>
                        <a:cubicBezTo>
                          <a:pt x="27" y="165"/>
                          <a:pt x="23" y="155"/>
                          <a:pt x="13" y="148"/>
                        </a:cubicBezTo>
                        <a:cubicBezTo>
                          <a:pt x="11" y="152"/>
                          <a:pt x="11" y="160"/>
                          <a:pt x="7" y="160"/>
                        </a:cubicBezTo>
                        <a:cubicBezTo>
                          <a:pt x="5" y="160"/>
                          <a:pt x="4" y="156"/>
                          <a:pt x="3" y="154"/>
                        </a:cubicBezTo>
                        <a:cubicBezTo>
                          <a:pt x="3" y="153"/>
                          <a:pt x="4" y="155"/>
                          <a:pt x="5" y="156"/>
                        </a:cubicBezTo>
                        <a:close/>
                      </a:path>
                    </a:pathLst>
                  </a:custGeom>
                  <a:solidFill>
                    <a:schemeClr val="folHlink"/>
                  </a:solidFill>
                  <a:ln w="9525">
                    <a:noFill/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CN" altLang="en-US">
                      <a:ea typeface="黑体" pitchFamily="2" charset="-122"/>
                    </a:endParaRPr>
                  </a:p>
                </p:txBody>
              </p:sp>
              <p:sp>
                <p:nvSpPr>
                  <p:cNvPr id="13361" name="Freeform 49">
                    <a:extLst>
                      <a:ext uri="{FF2B5EF4-FFF2-40B4-BE49-F238E27FC236}">
                        <a16:creationId xmlns:a16="http://schemas.microsoft.com/office/drawing/2014/main" xmlns="" id="{1BB18CE2-AC37-44AC-8070-9E20CBD7730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ltGray">
                  <a:xfrm>
                    <a:off x="2031" y="287"/>
                    <a:ext cx="59" cy="34"/>
                  </a:xfrm>
                  <a:custGeom>
                    <a:avLst/>
                    <a:gdLst/>
                    <a:ahLst/>
                    <a:cxnLst>
                      <a:cxn ang="0">
                        <a:pos x="26" y="61"/>
                      </a:cxn>
                      <a:cxn ang="0">
                        <a:pos x="30" y="43"/>
                      </a:cxn>
                      <a:cxn ang="0">
                        <a:pos x="50" y="33"/>
                      </a:cxn>
                      <a:cxn ang="0">
                        <a:pos x="54" y="45"/>
                      </a:cxn>
                      <a:cxn ang="0">
                        <a:pos x="66" y="49"/>
                      </a:cxn>
                      <a:cxn ang="0">
                        <a:pos x="80" y="55"/>
                      </a:cxn>
                      <a:cxn ang="0">
                        <a:pos x="116" y="33"/>
                      </a:cxn>
                      <a:cxn ang="0">
                        <a:pos x="130" y="17"/>
                      </a:cxn>
                      <a:cxn ang="0">
                        <a:pos x="138" y="11"/>
                      </a:cxn>
                      <a:cxn ang="0">
                        <a:pos x="106" y="49"/>
                      </a:cxn>
                      <a:cxn ang="0">
                        <a:pos x="84" y="67"/>
                      </a:cxn>
                      <a:cxn ang="0">
                        <a:pos x="66" y="81"/>
                      </a:cxn>
                      <a:cxn ang="0">
                        <a:pos x="48" y="103"/>
                      </a:cxn>
                      <a:cxn ang="0">
                        <a:pos x="26" y="89"/>
                      </a:cxn>
                      <a:cxn ang="0">
                        <a:pos x="20" y="87"/>
                      </a:cxn>
                      <a:cxn ang="0">
                        <a:pos x="22" y="97"/>
                      </a:cxn>
                      <a:cxn ang="0">
                        <a:pos x="0" y="97"/>
                      </a:cxn>
                      <a:cxn ang="0">
                        <a:pos x="10" y="79"/>
                      </a:cxn>
                      <a:cxn ang="0">
                        <a:pos x="26" y="61"/>
                      </a:cxn>
                    </a:cxnLst>
                    <a:rect l="0" t="0" r="r" b="b"/>
                    <a:pathLst>
                      <a:path w="138" h="103">
                        <a:moveTo>
                          <a:pt x="26" y="61"/>
                        </a:moveTo>
                        <a:cubicBezTo>
                          <a:pt x="29" y="53"/>
                          <a:pt x="33" y="51"/>
                          <a:pt x="30" y="43"/>
                        </a:cubicBezTo>
                        <a:cubicBezTo>
                          <a:pt x="33" y="27"/>
                          <a:pt x="37" y="24"/>
                          <a:pt x="50" y="33"/>
                        </a:cubicBezTo>
                        <a:cubicBezTo>
                          <a:pt x="51" y="37"/>
                          <a:pt x="53" y="41"/>
                          <a:pt x="54" y="45"/>
                        </a:cubicBezTo>
                        <a:cubicBezTo>
                          <a:pt x="55" y="49"/>
                          <a:pt x="66" y="49"/>
                          <a:pt x="66" y="49"/>
                        </a:cubicBezTo>
                        <a:cubicBezTo>
                          <a:pt x="75" y="43"/>
                          <a:pt x="77" y="45"/>
                          <a:pt x="80" y="55"/>
                        </a:cubicBezTo>
                        <a:cubicBezTo>
                          <a:pt x="92" y="47"/>
                          <a:pt x="101" y="37"/>
                          <a:pt x="116" y="33"/>
                        </a:cubicBezTo>
                        <a:cubicBezTo>
                          <a:pt x="125" y="19"/>
                          <a:pt x="120" y="24"/>
                          <a:pt x="130" y="17"/>
                        </a:cubicBezTo>
                        <a:cubicBezTo>
                          <a:pt x="134" y="11"/>
                          <a:pt x="134" y="0"/>
                          <a:pt x="138" y="11"/>
                        </a:cubicBezTo>
                        <a:cubicBezTo>
                          <a:pt x="135" y="31"/>
                          <a:pt x="126" y="45"/>
                          <a:pt x="106" y="49"/>
                        </a:cubicBezTo>
                        <a:cubicBezTo>
                          <a:pt x="97" y="55"/>
                          <a:pt x="93" y="61"/>
                          <a:pt x="84" y="67"/>
                        </a:cubicBezTo>
                        <a:cubicBezTo>
                          <a:pt x="80" y="79"/>
                          <a:pt x="79" y="79"/>
                          <a:pt x="66" y="81"/>
                        </a:cubicBezTo>
                        <a:cubicBezTo>
                          <a:pt x="60" y="90"/>
                          <a:pt x="57" y="97"/>
                          <a:pt x="48" y="103"/>
                        </a:cubicBezTo>
                        <a:cubicBezTo>
                          <a:pt x="42" y="94"/>
                          <a:pt x="37" y="93"/>
                          <a:pt x="26" y="89"/>
                        </a:cubicBezTo>
                        <a:cubicBezTo>
                          <a:pt x="24" y="88"/>
                          <a:pt x="20" y="87"/>
                          <a:pt x="20" y="87"/>
                        </a:cubicBezTo>
                        <a:cubicBezTo>
                          <a:pt x="10" y="90"/>
                          <a:pt x="14" y="94"/>
                          <a:pt x="22" y="97"/>
                        </a:cubicBezTo>
                        <a:cubicBezTo>
                          <a:pt x="14" y="103"/>
                          <a:pt x="9" y="100"/>
                          <a:pt x="0" y="97"/>
                        </a:cubicBezTo>
                        <a:cubicBezTo>
                          <a:pt x="2" y="87"/>
                          <a:pt x="1" y="82"/>
                          <a:pt x="10" y="79"/>
                        </a:cubicBezTo>
                        <a:cubicBezTo>
                          <a:pt x="15" y="63"/>
                          <a:pt x="14" y="69"/>
                          <a:pt x="26" y="61"/>
                        </a:cubicBezTo>
                        <a:close/>
                      </a:path>
                    </a:pathLst>
                  </a:custGeom>
                  <a:solidFill>
                    <a:schemeClr val="folHlink"/>
                  </a:solidFill>
                  <a:ln w="9525">
                    <a:noFill/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CN" altLang="en-US">
                      <a:ea typeface="黑体" pitchFamily="2" charset="-122"/>
                    </a:endParaRPr>
                  </a:p>
                </p:txBody>
              </p:sp>
              <p:sp>
                <p:nvSpPr>
                  <p:cNvPr id="13362" name="Freeform 50">
                    <a:extLst>
                      <a:ext uri="{FF2B5EF4-FFF2-40B4-BE49-F238E27FC236}">
                        <a16:creationId xmlns:a16="http://schemas.microsoft.com/office/drawing/2014/main" xmlns="" id="{744B3CC5-4731-4BBD-B822-A89E82AD29B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ltGray">
                  <a:xfrm>
                    <a:off x="1968" y="319"/>
                    <a:ext cx="80" cy="72"/>
                  </a:xfrm>
                  <a:custGeom>
                    <a:avLst/>
                    <a:gdLst/>
                    <a:ahLst/>
                    <a:cxnLst>
                      <a:cxn ang="0">
                        <a:pos x="158" y="24"/>
                      </a:cxn>
                      <a:cxn ang="0">
                        <a:pos x="160" y="6"/>
                      </a:cxn>
                      <a:cxn ang="0">
                        <a:pos x="170" y="0"/>
                      </a:cxn>
                      <a:cxn ang="0">
                        <a:pos x="182" y="24"/>
                      </a:cxn>
                      <a:cxn ang="0">
                        <a:pos x="188" y="42"/>
                      </a:cxn>
                      <a:cxn ang="0">
                        <a:pos x="178" y="58"/>
                      </a:cxn>
                      <a:cxn ang="0">
                        <a:pos x="170" y="76"/>
                      </a:cxn>
                      <a:cxn ang="0">
                        <a:pos x="162" y="126"/>
                      </a:cxn>
                      <a:cxn ang="0">
                        <a:pos x="144" y="136"/>
                      </a:cxn>
                      <a:cxn ang="0">
                        <a:pos x="120" y="138"/>
                      </a:cxn>
                      <a:cxn ang="0">
                        <a:pos x="112" y="124"/>
                      </a:cxn>
                      <a:cxn ang="0">
                        <a:pos x="102" y="146"/>
                      </a:cxn>
                      <a:cxn ang="0">
                        <a:pos x="90" y="150"/>
                      </a:cxn>
                      <a:cxn ang="0">
                        <a:pos x="80" y="132"/>
                      </a:cxn>
                      <a:cxn ang="0">
                        <a:pos x="58" y="144"/>
                      </a:cxn>
                      <a:cxn ang="0">
                        <a:pos x="76" y="142"/>
                      </a:cxn>
                      <a:cxn ang="0">
                        <a:pos x="78" y="160"/>
                      </a:cxn>
                      <a:cxn ang="0">
                        <a:pos x="58" y="166"/>
                      </a:cxn>
                      <a:cxn ang="0">
                        <a:pos x="34" y="166"/>
                      </a:cxn>
                      <a:cxn ang="0">
                        <a:pos x="36" y="154"/>
                      </a:cxn>
                      <a:cxn ang="0">
                        <a:pos x="46" y="144"/>
                      </a:cxn>
                      <a:cxn ang="0">
                        <a:pos x="34" y="148"/>
                      </a:cxn>
                      <a:cxn ang="0">
                        <a:pos x="26" y="166"/>
                      </a:cxn>
                      <a:cxn ang="0">
                        <a:pos x="30" y="190"/>
                      </a:cxn>
                      <a:cxn ang="0">
                        <a:pos x="14" y="200"/>
                      </a:cxn>
                      <a:cxn ang="0">
                        <a:pos x="0" y="214"/>
                      </a:cxn>
                      <a:cxn ang="0">
                        <a:pos x="8" y="188"/>
                      </a:cxn>
                      <a:cxn ang="0">
                        <a:pos x="0" y="164"/>
                      </a:cxn>
                      <a:cxn ang="0">
                        <a:pos x="14" y="152"/>
                      </a:cxn>
                      <a:cxn ang="0">
                        <a:pos x="32" y="134"/>
                      </a:cxn>
                      <a:cxn ang="0">
                        <a:pos x="44" y="118"/>
                      </a:cxn>
                      <a:cxn ang="0">
                        <a:pos x="72" y="116"/>
                      </a:cxn>
                      <a:cxn ang="0">
                        <a:pos x="84" y="112"/>
                      </a:cxn>
                      <a:cxn ang="0">
                        <a:pos x="114" y="78"/>
                      </a:cxn>
                      <a:cxn ang="0">
                        <a:pos x="120" y="92"/>
                      </a:cxn>
                      <a:cxn ang="0">
                        <a:pos x="132" y="76"/>
                      </a:cxn>
                      <a:cxn ang="0">
                        <a:pos x="150" y="54"/>
                      </a:cxn>
                      <a:cxn ang="0">
                        <a:pos x="154" y="42"/>
                      </a:cxn>
                      <a:cxn ang="0">
                        <a:pos x="148" y="38"/>
                      </a:cxn>
                      <a:cxn ang="0">
                        <a:pos x="152" y="32"/>
                      </a:cxn>
                      <a:cxn ang="0">
                        <a:pos x="158" y="24"/>
                      </a:cxn>
                    </a:cxnLst>
                    <a:rect l="0" t="0" r="r" b="b"/>
                    <a:pathLst>
                      <a:path w="188" h="214">
                        <a:moveTo>
                          <a:pt x="158" y="24"/>
                        </a:moveTo>
                        <a:cubicBezTo>
                          <a:pt x="156" y="18"/>
                          <a:pt x="160" y="6"/>
                          <a:pt x="160" y="6"/>
                        </a:cubicBezTo>
                        <a:cubicBezTo>
                          <a:pt x="167" y="16"/>
                          <a:pt x="167" y="8"/>
                          <a:pt x="170" y="0"/>
                        </a:cubicBezTo>
                        <a:cubicBezTo>
                          <a:pt x="181" y="4"/>
                          <a:pt x="179" y="14"/>
                          <a:pt x="182" y="24"/>
                        </a:cubicBezTo>
                        <a:cubicBezTo>
                          <a:pt x="184" y="30"/>
                          <a:pt x="188" y="42"/>
                          <a:pt x="188" y="42"/>
                        </a:cubicBezTo>
                        <a:cubicBezTo>
                          <a:pt x="183" y="56"/>
                          <a:pt x="188" y="52"/>
                          <a:pt x="178" y="58"/>
                        </a:cubicBezTo>
                        <a:cubicBezTo>
                          <a:pt x="174" y="63"/>
                          <a:pt x="170" y="76"/>
                          <a:pt x="170" y="76"/>
                        </a:cubicBezTo>
                        <a:cubicBezTo>
                          <a:pt x="169" y="100"/>
                          <a:pt x="173" y="110"/>
                          <a:pt x="162" y="126"/>
                        </a:cubicBezTo>
                        <a:cubicBezTo>
                          <a:pt x="150" y="118"/>
                          <a:pt x="155" y="132"/>
                          <a:pt x="144" y="136"/>
                        </a:cubicBezTo>
                        <a:cubicBezTo>
                          <a:pt x="135" y="134"/>
                          <a:pt x="129" y="135"/>
                          <a:pt x="120" y="138"/>
                        </a:cubicBezTo>
                        <a:cubicBezTo>
                          <a:pt x="114" y="129"/>
                          <a:pt x="122" y="127"/>
                          <a:pt x="112" y="124"/>
                        </a:cubicBezTo>
                        <a:cubicBezTo>
                          <a:pt x="108" y="130"/>
                          <a:pt x="108" y="142"/>
                          <a:pt x="102" y="146"/>
                        </a:cubicBezTo>
                        <a:cubicBezTo>
                          <a:pt x="98" y="148"/>
                          <a:pt x="90" y="150"/>
                          <a:pt x="90" y="150"/>
                        </a:cubicBezTo>
                        <a:cubicBezTo>
                          <a:pt x="87" y="141"/>
                          <a:pt x="89" y="135"/>
                          <a:pt x="80" y="132"/>
                        </a:cubicBezTo>
                        <a:cubicBezTo>
                          <a:pt x="68" y="134"/>
                          <a:pt x="65" y="134"/>
                          <a:pt x="58" y="144"/>
                        </a:cubicBezTo>
                        <a:cubicBezTo>
                          <a:pt x="66" y="150"/>
                          <a:pt x="68" y="147"/>
                          <a:pt x="76" y="142"/>
                        </a:cubicBezTo>
                        <a:cubicBezTo>
                          <a:pt x="81" y="146"/>
                          <a:pt x="85" y="155"/>
                          <a:pt x="78" y="160"/>
                        </a:cubicBezTo>
                        <a:cubicBezTo>
                          <a:pt x="75" y="162"/>
                          <a:pt x="62" y="165"/>
                          <a:pt x="58" y="166"/>
                        </a:cubicBezTo>
                        <a:cubicBezTo>
                          <a:pt x="48" y="173"/>
                          <a:pt x="44" y="173"/>
                          <a:pt x="34" y="166"/>
                        </a:cubicBezTo>
                        <a:cubicBezTo>
                          <a:pt x="35" y="162"/>
                          <a:pt x="34" y="158"/>
                          <a:pt x="36" y="154"/>
                        </a:cubicBezTo>
                        <a:cubicBezTo>
                          <a:pt x="38" y="150"/>
                          <a:pt x="55" y="146"/>
                          <a:pt x="46" y="144"/>
                        </a:cubicBezTo>
                        <a:cubicBezTo>
                          <a:pt x="42" y="143"/>
                          <a:pt x="34" y="148"/>
                          <a:pt x="34" y="148"/>
                        </a:cubicBezTo>
                        <a:cubicBezTo>
                          <a:pt x="32" y="155"/>
                          <a:pt x="28" y="159"/>
                          <a:pt x="26" y="166"/>
                        </a:cubicBezTo>
                        <a:cubicBezTo>
                          <a:pt x="36" y="182"/>
                          <a:pt x="36" y="173"/>
                          <a:pt x="30" y="190"/>
                        </a:cubicBezTo>
                        <a:cubicBezTo>
                          <a:pt x="28" y="196"/>
                          <a:pt x="14" y="200"/>
                          <a:pt x="14" y="200"/>
                        </a:cubicBezTo>
                        <a:cubicBezTo>
                          <a:pt x="5" y="214"/>
                          <a:pt x="11" y="210"/>
                          <a:pt x="0" y="214"/>
                        </a:cubicBezTo>
                        <a:cubicBezTo>
                          <a:pt x="2" y="202"/>
                          <a:pt x="5" y="198"/>
                          <a:pt x="8" y="188"/>
                        </a:cubicBezTo>
                        <a:cubicBezTo>
                          <a:pt x="6" y="178"/>
                          <a:pt x="3" y="173"/>
                          <a:pt x="0" y="164"/>
                        </a:cubicBezTo>
                        <a:cubicBezTo>
                          <a:pt x="3" y="156"/>
                          <a:pt x="7" y="157"/>
                          <a:pt x="14" y="152"/>
                        </a:cubicBezTo>
                        <a:cubicBezTo>
                          <a:pt x="18" y="141"/>
                          <a:pt x="23" y="140"/>
                          <a:pt x="32" y="134"/>
                        </a:cubicBezTo>
                        <a:cubicBezTo>
                          <a:pt x="37" y="127"/>
                          <a:pt x="37" y="123"/>
                          <a:pt x="44" y="118"/>
                        </a:cubicBezTo>
                        <a:cubicBezTo>
                          <a:pt x="64" y="121"/>
                          <a:pt x="55" y="122"/>
                          <a:pt x="72" y="116"/>
                        </a:cubicBezTo>
                        <a:cubicBezTo>
                          <a:pt x="76" y="115"/>
                          <a:pt x="84" y="112"/>
                          <a:pt x="84" y="112"/>
                        </a:cubicBezTo>
                        <a:cubicBezTo>
                          <a:pt x="105" y="119"/>
                          <a:pt x="97" y="84"/>
                          <a:pt x="114" y="78"/>
                        </a:cubicBezTo>
                        <a:cubicBezTo>
                          <a:pt x="117" y="87"/>
                          <a:pt x="110" y="89"/>
                          <a:pt x="120" y="92"/>
                        </a:cubicBezTo>
                        <a:cubicBezTo>
                          <a:pt x="125" y="85"/>
                          <a:pt x="125" y="81"/>
                          <a:pt x="132" y="76"/>
                        </a:cubicBezTo>
                        <a:cubicBezTo>
                          <a:pt x="138" y="68"/>
                          <a:pt x="146" y="65"/>
                          <a:pt x="150" y="54"/>
                        </a:cubicBezTo>
                        <a:cubicBezTo>
                          <a:pt x="151" y="50"/>
                          <a:pt x="154" y="42"/>
                          <a:pt x="154" y="42"/>
                        </a:cubicBezTo>
                        <a:cubicBezTo>
                          <a:pt x="152" y="41"/>
                          <a:pt x="148" y="40"/>
                          <a:pt x="148" y="38"/>
                        </a:cubicBezTo>
                        <a:cubicBezTo>
                          <a:pt x="148" y="36"/>
                          <a:pt x="161" y="33"/>
                          <a:pt x="152" y="32"/>
                        </a:cubicBezTo>
                        <a:lnTo>
                          <a:pt x="158" y="24"/>
                        </a:lnTo>
                        <a:close/>
                      </a:path>
                    </a:pathLst>
                  </a:custGeom>
                  <a:solidFill>
                    <a:schemeClr val="folHlink"/>
                  </a:solidFill>
                  <a:ln w="9525">
                    <a:noFill/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CN" altLang="en-US">
                      <a:ea typeface="黑体" pitchFamily="2" charset="-122"/>
                    </a:endParaRPr>
                  </a:p>
                </p:txBody>
              </p:sp>
              <p:sp>
                <p:nvSpPr>
                  <p:cNvPr id="13363" name="Freeform 51">
                    <a:extLst>
                      <a:ext uri="{FF2B5EF4-FFF2-40B4-BE49-F238E27FC236}">
                        <a16:creationId xmlns:a16="http://schemas.microsoft.com/office/drawing/2014/main" xmlns="" id="{EC582226-A00F-46DD-8F34-1EC9259A113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ltGray">
                  <a:xfrm>
                    <a:off x="2021" y="340"/>
                    <a:ext cx="6" cy="4"/>
                  </a:xfrm>
                  <a:custGeom>
                    <a:avLst/>
                    <a:gdLst/>
                    <a:ahLst/>
                    <a:cxnLst>
                      <a:cxn ang="0">
                        <a:pos x="0" y="9"/>
                      </a:cxn>
                      <a:cxn ang="0">
                        <a:pos x="4" y="13"/>
                      </a:cxn>
                      <a:cxn ang="0">
                        <a:pos x="0" y="9"/>
                      </a:cxn>
                    </a:cxnLst>
                    <a:rect l="0" t="0" r="r" b="b"/>
                    <a:pathLst>
                      <a:path w="13" h="13">
                        <a:moveTo>
                          <a:pt x="0" y="9"/>
                        </a:moveTo>
                        <a:cubicBezTo>
                          <a:pt x="6" y="0"/>
                          <a:pt x="13" y="7"/>
                          <a:pt x="4" y="13"/>
                        </a:cubicBezTo>
                        <a:cubicBezTo>
                          <a:pt x="0" y="6"/>
                          <a:pt x="0" y="5"/>
                          <a:pt x="0" y="9"/>
                        </a:cubicBezTo>
                        <a:close/>
                      </a:path>
                    </a:pathLst>
                  </a:custGeom>
                  <a:solidFill>
                    <a:schemeClr val="folHlink"/>
                  </a:solidFill>
                  <a:ln w="9525">
                    <a:noFill/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CN" altLang="en-US">
                      <a:ea typeface="黑体" pitchFamily="2" charset="-122"/>
                    </a:endParaRPr>
                  </a:p>
                </p:txBody>
              </p:sp>
              <p:sp>
                <p:nvSpPr>
                  <p:cNvPr id="13364" name="Freeform 52">
                    <a:extLst>
                      <a:ext uri="{FF2B5EF4-FFF2-40B4-BE49-F238E27FC236}">
                        <a16:creationId xmlns:a16="http://schemas.microsoft.com/office/drawing/2014/main" xmlns="" id="{1DDD1382-D73E-4066-AB18-8ACF99AFFDA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ltGray">
                  <a:xfrm>
                    <a:off x="1573" y="389"/>
                    <a:ext cx="347" cy="189"/>
                  </a:xfrm>
                  <a:custGeom>
                    <a:avLst/>
                    <a:gdLst/>
                    <a:ahLst/>
                    <a:cxnLst>
                      <a:cxn ang="0">
                        <a:pos x="812" y="26"/>
                      </a:cxn>
                      <a:cxn ang="0">
                        <a:pos x="778" y="78"/>
                      </a:cxn>
                      <a:cxn ang="0">
                        <a:pos x="748" y="122"/>
                      </a:cxn>
                      <a:cxn ang="0">
                        <a:pos x="722" y="142"/>
                      </a:cxn>
                      <a:cxn ang="0">
                        <a:pos x="634" y="180"/>
                      </a:cxn>
                      <a:cxn ang="0">
                        <a:pos x="632" y="210"/>
                      </a:cxn>
                      <a:cxn ang="0">
                        <a:pos x="604" y="230"/>
                      </a:cxn>
                      <a:cxn ang="0">
                        <a:pos x="620" y="178"/>
                      </a:cxn>
                      <a:cxn ang="0">
                        <a:pos x="576" y="188"/>
                      </a:cxn>
                      <a:cxn ang="0">
                        <a:pos x="556" y="218"/>
                      </a:cxn>
                      <a:cxn ang="0">
                        <a:pos x="596" y="280"/>
                      </a:cxn>
                      <a:cxn ang="0">
                        <a:pos x="594" y="368"/>
                      </a:cxn>
                      <a:cxn ang="0">
                        <a:pos x="542" y="406"/>
                      </a:cxn>
                      <a:cxn ang="0">
                        <a:pos x="522" y="386"/>
                      </a:cxn>
                      <a:cxn ang="0">
                        <a:pos x="482" y="348"/>
                      </a:cxn>
                      <a:cxn ang="0">
                        <a:pos x="462" y="348"/>
                      </a:cxn>
                      <a:cxn ang="0">
                        <a:pos x="450" y="394"/>
                      </a:cxn>
                      <a:cxn ang="0">
                        <a:pos x="500" y="464"/>
                      </a:cxn>
                      <a:cxn ang="0">
                        <a:pos x="510" y="524"/>
                      </a:cxn>
                      <a:cxn ang="0">
                        <a:pos x="526" y="560"/>
                      </a:cxn>
                      <a:cxn ang="0">
                        <a:pos x="492" y="544"/>
                      </a:cxn>
                      <a:cxn ang="0">
                        <a:pos x="470" y="518"/>
                      </a:cxn>
                      <a:cxn ang="0">
                        <a:pos x="422" y="424"/>
                      </a:cxn>
                      <a:cxn ang="0">
                        <a:pos x="426" y="310"/>
                      </a:cxn>
                      <a:cxn ang="0">
                        <a:pos x="422" y="268"/>
                      </a:cxn>
                      <a:cxn ang="0">
                        <a:pos x="412" y="276"/>
                      </a:cxn>
                      <a:cxn ang="0">
                        <a:pos x="386" y="266"/>
                      </a:cxn>
                      <a:cxn ang="0">
                        <a:pos x="360" y="170"/>
                      </a:cxn>
                      <a:cxn ang="0">
                        <a:pos x="330" y="166"/>
                      </a:cxn>
                      <a:cxn ang="0">
                        <a:pos x="288" y="172"/>
                      </a:cxn>
                      <a:cxn ang="0">
                        <a:pos x="242" y="232"/>
                      </a:cxn>
                      <a:cxn ang="0">
                        <a:pos x="196" y="268"/>
                      </a:cxn>
                      <a:cxn ang="0">
                        <a:pos x="184" y="274"/>
                      </a:cxn>
                      <a:cxn ang="0">
                        <a:pos x="160" y="328"/>
                      </a:cxn>
                      <a:cxn ang="0">
                        <a:pos x="152" y="354"/>
                      </a:cxn>
                      <a:cxn ang="0">
                        <a:pos x="128" y="404"/>
                      </a:cxn>
                      <a:cxn ang="0">
                        <a:pos x="94" y="392"/>
                      </a:cxn>
                      <a:cxn ang="0">
                        <a:pos x="66" y="258"/>
                      </a:cxn>
                      <a:cxn ang="0">
                        <a:pos x="72" y="156"/>
                      </a:cxn>
                      <a:cxn ang="0">
                        <a:pos x="44" y="180"/>
                      </a:cxn>
                      <a:cxn ang="0">
                        <a:pos x="20" y="150"/>
                      </a:cxn>
                      <a:cxn ang="0">
                        <a:pos x="24" y="138"/>
                      </a:cxn>
                      <a:cxn ang="0">
                        <a:pos x="0" y="92"/>
                      </a:cxn>
                      <a:cxn ang="0">
                        <a:pos x="798" y="6"/>
                      </a:cxn>
                    </a:cxnLst>
                    <a:rect l="0" t="0" r="r" b="b"/>
                    <a:pathLst>
                      <a:path w="812" h="564">
                        <a:moveTo>
                          <a:pt x="798" y="6"/>
                        </a:moveTo>
                        <a:cubicBezTo>
                          <a:pt x="801" y="15"/>
                          <a:pt x="809" y="16"/>
                          <a:pt x="812" y="26"/>
                        </a:cubicBezTo>
                        <a:cubicBezTo>
                          <a:pt x="809" y="36"/>
                          <a:pt x="801" y="41"/>
                          <a:pt x="796" y="50"/>
                        </a:cubicBezTo>
                        <a:cubicBezTo>
                          <a:pt x="791" y="61"/>
                          <a:pt x="788" y="71"/>
                          <a:pt x="778" y="78"/>
                        </a:cubicBezTo>
                        <a:cubicBezTo>
                          <a:pt x="773" y="85"/>
                          <a:pt x="771" y="88"/>
                          <a:pt x="774" y="96"/>
                        </a:cubicBezTo>
                        <a:cubicBezTo>
                          <a:pt x="767" y="107"/>
                          <a:pt x="758" y="114"/>
                          <a:pt x="748" y="122"/>
                        </a:cubicBezTo>
                        <a:cubicBezTo>
                          <a:pt x="744" y="125"/>
                          <a:pt x="736" y="130"/>
                          <a:pt x="736" y="130"/>
                        </a:cubicBezTo>
                        <a:cubicBezTo>
                          <a:pt x="740" y="141"/>
                          <a:pt x="731" y="140"/>
                          <a:pt x="722" y="142"/>
                        </a:cubicBezTo>
                        <a:cubicBezTo>
                          <a:pt x="716" y="148"/>
                          <a:pt x="712" y="151"/>
                          <a:pt x="704" y="154"/>
                        </a:cubicBezTo>
                        <a:cubicBezTo>
                          <a:pt x="686" y="150"/>
                          <a:pt x="650" y="169"/>
                          <a:pt x="634" y="180"/>
                        </a:cubicBezTo>
                        <a:cubicBezTo>
                          <a:pt x="636" y="189"/>
                          <a:pt x="631" y="193"/>
                          <a:pt x="640" y="196"/>
                        </a:cubicBezTo>
                        <a:cubicBezTo>
                          <a:pt x="643" y="205"/>
                          <a:pt x="640" y="207"/>
                          <a:pt x="632" y="210"/>
                        </a:cubicBezTo>
                        <a:cubicBezTo>
                          <a:pt x="626" y="219"/>
                          <a:pt x="623" y="226"/>
                          <a:pt x="614" y="232"/>
                        </a:cubicBezTo>
                        <a:cubicBezTo>
                          <a:pt x="611" y="231"/>
                          <a:pt x="606" y="233"/>
                          <a:pt x="604" y="230"/>
                        </a:cubicBezTo>
                        <a:cubicBezTo>
                          <a:pt x="599" y="220"/>
                          <a:pt x="610" y="199"/>
                          <a:pt x="620" y="196"/>
                        </a:cubicBezTo>
                        <a:cubicBezTo>
                          <a:pt x="623" y="187"/>
                          <a:pt x="617" y="187"/>
                          <a:pt x="620" y="178"/>
                        </a:cubicBezTo>
                        <a:cubicBezTo>
                          <a:pt x="617" y="164"/>
                          <a:pt x="609" y="168"/>
                          <a:pt x="598" y="172"/>
                        </a:cubicBezTo>
                        <a:cubicBezTo>
                          <a:pt x="592" y="180"/>
                          <a:pt x="585" y="185"/>
                          <a:pt x="576" y="188"/>
                        </a:cubicBezTo>
                        <a:cubicBezTo>
                          <a:pt x="572" y="194"/>
                          <a:pt x="568" y="200"/>
                          <a:pt x="564" y="206"/>
                        </a:cubicBezTo>
                        <a:cubicBezTo>
                          <a:pt x="561" y="210"/>
                          <a:pt x="556" y="218"/>
                          <a:pt x="556" y="218"/>
                        </a:cubicBezTo>
                        <a:cubicBezTo>
                          <a:pt x="558" y="234"/>
                          <a:pt x="559" y="243"/>
                          <a:pt x="572" y="252"/>
                        </a:cubicBezTo>
                        <a:cubicBezTo>
                          <a:pt x="579" y="262"/>
                          <a:pt x="586" y="273"/>
                          <a:pt x="596" y="280"/>
                        </a:cubicBezTo>
                        <a:cubicBezTo>
                          <a:pt x="598" y="286"/>
                          <a:pt x="602" y="298"/>
                          <a:pt x="602" y="298"/>
                        </a:cubicBezTo>
                        <a:cubicBezTo>
                          <a:pt x="601" y="308"/>
                          <a:pt x="599" y="361"/>
                          <a:pt x="594" y="368"/>
                        </a:cubicBezTo>
                        <a:cubicBezTo>
                          <a:pt x="590" y="374"/>
                          <a:pt x="576" y="378"/>
                          <a:pt x="570" y="382"/>
                        </a:cubicBezTo>
                        <a:cubicBezTo>
                          <a:pt x="563" y="393"/>
                          <a:pt x="550" y="396"/>
                          <a:pt x="542" y="406"/>
                        </a:cubicBezTo>
                        <a:cubicBezTo>
                          <a:pt x="536" y="413"/>
                          <a:pt x="539" y="417"/>
                          <a:pt x="530" y="420"/>
                        </a:cubicBezTo>
                        <a:cubicBezTo>
                          <a:pt x="526" y="408"/>
                          <a:pt x="538" y="391"/>
                          <a:pt x="522" y="386"/>
                        </a:cubicBezTo>
                        <a:cubicBezTo>
                          <a:pt x="516" y="377"/>
                          <a:pt x="510" y="364"/>
                          <a:pt x="502" y="356"/>
                        </a:cubicBezTo>
                        <a:cubicBezTo>
                          <a:pt x="497" y="341"/>
                          <a:pt x="505" y="360"/>
                          <a:pt x="482" y="348"/>
                        </a:cubicBezTo>
                        <a:cubicBezTo>
                          <a:pt x="478" y="346"/>
                          <a:pt x="478" y="339"/>
                          <a:pt x="474" y="336"/>
                        </a:cubicBezTo>
                        <a:cubicBezTo>
                          <a:pt x="470" y="323"/>
                          <a:pt x="466" y="342"/>
                          <a:pt x="462" y="348"/>
                        </a:cubicBezTo>
                        <a:cubicBezTo>
                          <a:pt x="460" y="358"/>
                          <a:pt x="456" y="363"/>
                          <a:pt x="454" y="374"/>
                        </a:cubicBezTo>
                        <a:cubicBezTo>
                          <a:pt x="457" y="383"/>
                          <a:pt x="455" y="387"/>
                          <a:pt x="450" y="394"/>
                        </a:cubicBezTo>
                        <a:cubicBezTo>
                          <a:pt x="454" y="399"/>
                          <a:pt x="464" y="411"/>
                          <a:pt x="466" y="418"/>
                        </a:cubicBezTo>
                        <a:cubicBezTo>
                          <a:pt x="474" y="443"/>
                          <a:pt x="472" y="458"/>
                          <a:pt x="500" y="464"/>
                        </a:cubicBezTo>
                        <a:cubicBezTo>
                          <a:pt x="507" y="469"/>
                          <a:pt x="510" y="474"/>
                          <a:pt x="516" y="480"/>
                        </a:cubicBezTo>
                        <a:cubicBezTo>
                          <a:pt x="511" y="494"/>
                          <a:pt x="513" y="509"/>
                          <a:pt x="510" y="524"/>
                        </a:cubicBezTo>
                        <a:cubicBezTo>
                          <a:pt x="512" y="537"/>
                          <a:pt x="511" y="541"/>
                          <a:pt x="522" y="548"/>
                        </a:cubicBezTo>
                        <a:cubicBezTo>
                          <a:pt x="523" y="552"/>
                          <a:pt x="525" y="556"/>
                          <a:pt x="526" y="560"/>
                        </a:cubicBezTo>
                        <a:cubicBezTo>
                          <a:pt x="527" y="564"/>
                          <a:pt x="514" y="556"/>
                          <a:pt x="514" y="556"/>
                        </a:cubicBezTo>
                        <a:cubicBezTo>
                          <a:pt x="502" y="564"/>
                          <a:pt x="501" y="551"/>
                          <a:pt x="492" y="544"/>
                        </a:cubicBezTo>
                        <a:cubicBezTo>
                          <a:pt x="488" y="541"/>
                          <a:pt x="480" y="536"/>
                          <a:pt x="480" y="536"/>
                        </a:cubicBezTo>
                        <a:cubicBezTo>
                          <a:pt x="471" y="522"/>
                          <a:pt x="474" y="529"/>
                          <a:pt x="470" y="518"/>
                        </a:cubicBezTo>
                        <a:cubicBezTo>
                          <a:pt x="467" y="491"/>
                          <a:pt x="461" y="446"/>
                          <a:pt x="436" y="430"/>
                        </a:cubicBezTo>
                        <a:cubicBezTo>
                          <a:pt x="428" y="433"/>
                          <a:pt x="425" y="433"/>
                          <a:pt x="422" y="424"/>
                        </a:cubicBezTo>
                        <a:cubicBezTo>
                          <a:pt x="427" y="404"/>
                          <a:pt x="432" y="383"/>
                          <a:pt x="438" y="364"/>
                        </a:cubicBezTo>
                        <a:cubicBezTo>
                          <a:pt x="436" y="343"/>
                          <a:pt x="431" y="330"/>
                          <a:pt x="426" y="310"/>
                        </a:cubicBezTo>
                        <a:cubicBezTo>
                          <a:pt x="429" y="302"/>
                          <a:pt x="425" y="300"/>
                          <a:pt x="422" y="292"/>
                        </a:cubicBezTo>
                        <a:cubicBezTo>
                          <a:pt x="424" y="282"/>
                          <a:pt x="428" y="277"/>
                          <a:pt x="422" y="268"/>
                        </a:cubicBezTo>
                        <a:cubicBezTo>
                          <a:pt x="420" y="269"/>
                          <a:pt x="418" y="269"/>
                          <a:pt x="416" y="270"/>
                        </a:cubicBezTo>
                        <a:cubicBezTo>
                          <a:pt x="414" y="272"/>
                          <a:pt x="414" y="275"/>
                          <a:pt x="412" y="276"/>
                        </a:cubicBezTo>
                        <a:cubicBezTo>
                          <a:pt x="408" y="278"/>
                          <a:pt x="400" y="280"/>
                          <a:pt x="400" y="280"/>
                        </a:cubicBezTo>
                        <a:cubicBezTo>
                          <a:pt x="394" y="274"/>
                          <a:pt x="389" y="274"/>
                          <a:pt x="386" y="266"/>
                        </a:cubicBezTo>
                        <a:cubicBezTo>
                          <a:pt x="391" y="251"/>
                          <a:pt x="379" y="206"/>
                          <a:pt x="364" y="196"/>
                        </a:cubicBezTo>
                        <a:cubicBezTo>
                          <a:pt x="357" y="186"/>
                          <a:pt x="358" y="182"/>
                          <a:pt x="360" y="170"/>
                        </a:cubicBezTo>
                        <a:cubicBezTo>
                          <a:pt x="358" y="160"/>
                          <a:pt x="356" y="147"/>
                          <a:pt x="346" y="144"/>
                        </a:cubicBezTo>
                        <a:cubicBezTo>
                          <a:pt x="343" y="154"/>
                          <a:pt x="338" y="160"/>
                          <a:pt x="330" y="166"/>
                        </a:cubicBezTo>
                        <a:cubicBezTo>
                          <a:pt x="323" y="164"/>
                          <a:pt x="308" y="160"/>
                          <a:pt x="308" y="160"/>
                        </a:cubicBezTo>
                        <a:cubicBezTo>
                          <a:pt x="296" y="162"/>
                          <a:pt x="297" y="166"/>
                          <a:pt x="288" y="172"/>
                        </a:cubicBezTo>
                        <a:cubicBezTo>
                          <a:pt x="284" y="185"/>
                          <a:pt x="282" y="191"/>
                          <a:pt x="268" y="196"/>
                        </a:cubicBezTo>
                        <a:cubicBezTo>
                          <a:pt x="264" y="200"/>
                          <a:pt x="243" y="231"/>
                          <a:pt x="242" y="232"/>
                        </a:cubicBezTo>
                        <a:cubicBezTo>
                          <a:pt x="231" y="239"/>
                          <a:pt x="215" y="247"/>
                          <a:pt x="206" y="256"/>
                        </a:cubicBezTo>
                        <a:cubicBezTo>
                          <a:pt x="202" y="260"/>
                          <a:pt x="200" y="265"/>
                          <a:pt x="196" y="268"/>
                        </a:cubicBezTo>
                        <a:cubicBezTo>
                          <a:pt x="194" y="269"/>
                          <a:pt x="192" y="269"/>
                          <a:pt x="190" y="270"/>
                        </a:cubicBezTo>
                        <a:cubicBezTo>
                          <a:pt x="188" y="271"/>
                          <a:pt x="186" y="272"/>
                          <a:pt x="184" y="274"/>
                        </a:cubicBezTo>
                        <a:cubicBezTo>
                          <a:pt x="180" y="278"/>
                          <a:pt x="172" y="286"/>
                          <a:pt x="172" y="286"/>
                        </a:cubicBezTo>
                        <a:cubicBezTo>
                          <a:pt x="167" y="300"/>
                          <a:pt x="165" y="314"/>
                          <a:pt x="160" y="328"/>
                        </a:cubicBezTo>
                        <a:cubicBezTo>
                          <a:pt x="158" y="335"/>
                          <a:pt x="156" y="341"/>
                          <a:pt x="154" y="348"/>
                        </a:cubicBezTo>
                        <a:cubicBezTo>
                          <a:pt x="153" y="350"/>
                          <a:pt x="152" y="354"/>
                          <a:pt x="152" y="354"/>
                        </a:cubicBezTo>
                        <a:cubicBezTo>
                          <a:pt x="152" y="359"/>
                          <a:pt x="156" y="384"/>
                          <a:pt x="146" y="392"/>
                        </a:cubicBezTo>
                        <a:cubicBezTo>
                          <a:pt x="141" y="397"/>
                          <a:pt x="128" y="404"/>
                          <a:pt x="128" y="404"/>
                        </a:cubicBezTo>
                        <a:cubicBezTo>
                          <a:pt x="125" y="412"/>
                          <a:pt x="122" y="421"/>
                          <a:pt x="114" y="424"/>
                        </a:cubicBezTo>
                        <a:cubicBezTo>
                          <a:pt x="100" y="419"/>
                          <a:pt x="97" y="405"/>
                          <a:pt x="94" y="392"/>
                        </a:cubicBezTo>
                        <a:cubicBezTo>
                          <a:pt x="86" y="362"/>
                          <a:pt x="82" y="332"/>
                          <a:pt x="72" y="302"/>
                        </a:cubicBezTo>
                        <a:cubicBezTo>
                          <a:pt x="71" y="281"/>
                          <a:pt x="70" y="275"/>
                          <a:pt x="66" y="258"/>
                        </a:cubicBezTo>
                        <a:cubicBezTo>
                          <a:pt x="66" y="251"/>
                          <a:pt x="68" y="219"/>
                          <a:pt x="64" y="208"/>
                        </a:cubicBezTo>
                        <a:cubicBezTo>
                          <a:pt x="70" y="191"/>
                          <a:pt x="66" y="173"/>
                          <a:pt x="72" y="156"/>
                        </a:cubicBezTo>
                        <a:cubicBezTo>
                          <a:pt x="66" y="139"/>
                          <a:pt x="60" y="168"/>
                          <a:pt x="56" y="172"/>
                        </a:cubicBezTo>
                        <a:cubicBezTo>
                          <a:pt x="53" y="175"/>
                          <a:pt x="44" y="180"/>
                          <a:pt x="44" y="180"/>
                        </a:cubicBezTo>
                        <a:cubicBezTo>
                          <a:pt x="35" y="177"/>
                          <a:pt x="28" y="173"/>
                          <a:pt x="24" y="162"/>
                        </a:cubicBezTo>
                        <a:cubicBezTo>
                          <a:pt x="23" y="158"/>
                          <a:pt x="20" y="150"/>
                          <a:pt x="20" y="150"/>
                        </a:cubicBezTo>
                        <a:cubicBezTo>
                          <a:pt x="30" y="148"/>
                          <a:pt x="30" y="143"/>
                          <a:pt x="38" y="138"/>
                        </a:cubicBezTo>
                        <a:cubicBezTo>
                          <a:pt x="35" y="128"/>
                          <a:pt x="31" y="133"/>
                          <a:pt x="24" y="138"/>
                        </a:cubicBezTo>
                        <a:cubicBezTo>
                          <a:pt x="15" y="135"/>
                          <a:pt x="15" y="132"/>
                          <a:pt x="18" y="124"/>
                        </a:cubicBezTo>
                        <a:cubicBezTo>
                          <a:pt x="11" y="114"/>
                          <a:pt x="9" y="101"/>
                          <a:pt x="0" y="92"/>
                        </a:cubicBezTo>
                        <a:lnTo>
                          <a:pt x="76" y="0"/>
                        </a:lnTo>
                        <a:lnTo>
                          <a:pt x="798" y="6"/>
                        </a:lnTo>
                        <a:close/>
                      </a:path>
                    </a:pathLst>
                  </a:custGeom>
                  <a:solidFill>
                    <a:schemeClr val="folHlink"/>
                  </a:solidFill>
                  <a:ln w="9525">
                    <a:noFill/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CN" altLang="en-US">
                      <a:ea typeface="黑体" pitchFamily="2" charset="-122"/>
                    </a:endParaRPr>
                  </a:p>
                </p:txBody>
              </p:sp>
              <p:sp>
                <p:nvSpPr>
                  <p:cNvPr id="13365" name="Freeform 53">
                    <a:extLst>
                      <a:ext uri="{FF2B5EF4-FFF2-40B4-BE49-F238E27FC236}">
                        <a16:creationId xmlns:a16="http://schemas.microsoft.com/office/drawing/2014/main" xmlns="" id="{61973D59-9815-4E4D-8B6A-E46702DD836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ltGray">
                  <a:xfrm>
                    <a:off x="1634" y="519"/>
                    <a:ext cx="19" cy="29"/>
                  </a:xfrm>
                  <a:custGeom>
                    <a:avLst/>
                    <a:gdLst/>
                    <a:ahLst/>
                    <a:cxnLst>
                      <a:cxn ang="0">
                        <a:pos x="7" y="11"/>
                      </a:cxn>
                      <a:cxn ang="0">
                        <a:pos x="17" y="3"/>
                      </a:cxn>
                      <a:cxn ang="0">
                        <a:pos x="37" y="33"/>
                      </a:cxn>
                      <a:cxn ang="0">
                        <a:pos x="19" y="85"/>
                      </a:cxn>
                      <a:cxn ang="0">
                        <a:pos x="1" y="69"/>
                      </a:cxn>
                      <a:cxn ang="0">
                        <a:pos x="7" y="11"/>
                      </a:cxn>
                    </a:cxnLst>
                    <a:rect l="0" t="0" r="r" b="b"/>
                    <a:pathLst>
                      <a:path w="43" h="85">
                        <a:moveTo>
                          <a:pt x="7" y="11"/>
                        </a:moveTo>
                        <a:cubicBezTo>
                          <a:pt x="4" y="2"/>
                          <a:pt x="9" y="0"/>
                          <a:pt x="17" y="3"/>
                        </a:cubicBezTo>
                        <a:cubicBezTo>
                          <a:pt x="24" y="13"/>
                          <a:pt x="28" y="24"/>
                          <a:pt x="37" y="33"/>
                        </a:cubicBezTo>
                        <a:cubicBezTo>
                          <a:pt x="43" y="52"/>
                          <a:pt x="40" y="78"/>
                          <a:pt x="19" y="85"/>
                        </a:cubicBezTo>
                        <a:cubicBezTo>
                          <a:pt x="6" y="81"/>
                          <a:pt x="5" y="81"/>
                          <a:pt x="1" y="69"/>
                        </a:cubicBezTo>
                        <a:cubicBezTo>
                          <a:pt x="2" y="66"/>
                          <a:pt x="0" y="4"/>
                          <a:pt x="7" y="11"/>
                        </a:cubicBezTo>
                        <a:close/>
                      </a:path>
                    </a:pathLst>
                  </a:custGeom>
                  <a:solidFill>
                    <a:schemeClr val="folHlink"/>
                  </a:solidFill>
                  <a:ln w="9525">
                    <a:noFill/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CN" altLang="en-US">
                      <a:ea typeface="黑体" pitchFamily="2" charset="-122"/>
                    </a:endParaRPr>
                  </a:p>
                </p:txBody>
              </p:sp>
              <p:sp>
                <p:nvSpPr>
                  <p:cNvPr id="13366" name="Freeform 54">
                    <a:extLst>
                      <a:ext uri="{FF2B5EF4-FFF2-40B4-BE49-F238E27FC236}">
                        <a16:creationId xmlns:a16="http://schemas.microsoft.com/office/drawing/2014/main" xmlns="" id="{E44A8A1F-CEE6-4106-BE88-B57A23BE1C1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ltGray">
                  <a:xfrm>
                    <a:off x="1900" y="421"/>
                    <a:ext cx="18" cy="24"/>
                  </a:xfrm>
                  <a:custGeom>
                    <a:avLst/>
                    <a:gdLst/>
                    <a:ahLst/>
                    <a:cxnLst>
                      <a:cxn ang="0">
                        <a:pos x="13" y="28"/>
                      </a:cxn>
                      <a:cxn ang="0">
                        <a:pos x="29" y="2"/>
                      </a:cxn>
                      <a:cxn ang="0">
                        <a:pos x="43" y="4"/>
                      </a:cxn>
                      <a:cxn ang="0">
                        <a:pos x="39" y="26"/>
                      </a:cxn>
                      <a:cxn ang="0">
                        <a:pos x="13" y="74"/>
                      </a:cxn>
                      <a:cxn ang="0">
                        <a:pos x="7" y="60"/>
                      </a:cxn>
                      <a:cxn ang="0">
                        <a:pos x="3" y="36"/>
                      </a:cxn>
                      <a:cxn ang="0">
                        <a:pos x="13" y="28"/>
                      </a:cxn>
                    </a:cxnLst>
                    <a:rect l="0" t="0" r="r" b="b"/>
                    <a:pathLst>
                      <a:path w="44" h="74">
                        <a:moveTo>
                          <a:pt x="13" y="28"/>
                        </a:moveTo>
                        <a:cubicBezTo>
                          <a:pt x="15" y="13"/>
                          <a:pt x="14" y="7"/>
                          <a:pt x="29" y="2"/>
                        </a:cubicBezTo>
                        <a:cubicBezTo>
                          <a:pt x="34" y="3"/>
                          <a:pt x="40" y="0"/>
                          <a:pt x="43" y="4"/>
                        </a:cubicBezTo>
                        <a:cubicBezTo>
                          <a:pt x="44" y="6"/>
                          <a:pt x="41" y="21"/>
                          <a:pt x="39" y="26"/>
                        </a:cubicBezTo>
                        <a:cubicBezTo>
                          <a:pt x="31" y="43"/>
                          <a:pt x="30" y="63"/>
                          <a:pt x="13" y="74"/>
                        </a:cubicBezTo>
                        <a:cubicBezTo>
                          <a:pt x="4" y="71"/>
                          <a:pt x="4" y="68"/>
                          <a:pt x="7" y="60"/>
                        </a:cubicBezTo>
                        <a:cubicBezTo>
                          <a:pt x="5" y="50"/>
                          <a:pt x="0" y="46"/>
                          <a:pt x="3" y="36"/>
                        </a:cubicBezTo>
                        <a:cubicBezTo>
                          <a:pt x="4" y="32"/>
                          <a:pt x="8" y="23"/>
                          <a:pt x="13" y="28"/>
                        </a:cubicBezTo>
                        <a:close/>
                      </a:path>
                    </a:pathLst>
                  </a:custGeom>
                  <a:solidFill>
                    <a:schemeClr val="folHlink"/>
                  </a:solidFill>
                  <a:ln w="9525">
                    <a:noFill/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CN" altLang="en-US">
                      <a:ea typeface="黑体" pitchFamily="2" charset="-122"/>
                    </a:endParaRPr>
                  </a:p>
                </p:txBody>
              </p:sp>
              <p:sp>
                <p:nvSpPr>
                  <p:cNvPr id="13367" name="Freeform 55">
                    <a:extLst>
                      <a:ext uri="{FF2B5EF4-FFF2-40B4-BE49-F238E27FC236}">
                        <a16:creationId xmlns:a16="http://schemas.microsoft.com/office/drawing/2014/main" xmlns="" id="{F1BF7C47-E05A-4447-828F-89AF318DD58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ltGray">
                  <a:xfrm>
                    <a:off x="1951" y="409"/>
                    <a:ext cx="9" cy="10"/>
                  </a:xfrm>
                  <a:custGeom>
                    <a:avLst/>
                    <a:gdLst/>
                    <a:ahLst/>
                    <a:cxnLst>
                      <a:cxn ang="0">
                        <a:pos x="7" y="16"/>
                      </a:cxn>
                      <a:cxn ang="0">
                        <a:pos x="5" y="30"/>
                      </a:cxn>
                      <a:cxn ang="0">
                        <a:pos x="7" y="16"/>
                      </a:cxn>
                    </a:cxnLst>
                    <a:rect l="0" t="0" r="r" b="b"/>
                    <a:pathLst>
                      <a:path w="20" h="30">
                        <a:moveTo>
                          <a:pt x="7" y="16"/>
                        </a:moveTo>
                        <a:cubicBezTo>
                          <a:pt x="18" y="0"/>
                          <a:pt x="20" y="20"/>
                          <a:pt x="5" y="30"/>
                        </a:cubicBezTo>
                        <a:cubicBezTo>
                          <a:pt x="0" y="23"/>
                          <a:pt x="1" y="22"/>
                          <a:pt x="7" y="16"/>
                        </a:cubicBezTo>
                        <a:close/>
                      </a:path>
                    </a:pathLst>
                  </a:custGeom>
                  <a:solidFill>
                    <a:schemeClr val="folHlink"/>
                  </a:solidFill>
                  <a:ln w="9525">
                    <a:noFill/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CN" altLang="en-US">
                      <a:ea typeface="黑体" pitchFamily="2" charset="-122"/>
                    </a:endParaRPr>
                  </a:p>
                </p:txBody>
              </p:sp>
              <p:sp>
                <p:nvSpPr>
                  <p:cNvPr id="13368" name="Freeform 56">
                    <a:extLst>
                      <a:ext uri="{FF2B5EF4-FFF2-40B4-BE49-F238E27FC236}">
                        <a16:creationId xmlns:a16="http://schemas.microsoft.com/office/drawing/2014/main" xmlns="" id="{A4FD8A72-712F-4560-B241-642318C1733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ltGray">
                  <a:xfrm>
                    <a:off x="1021" y="314"/>
                    <a:ext cx="433" cy="354"/>
                  </a:xfrm>
                  <a:custGeom>
                    <a:avLst/>
                    <a:gdLst/>
                    <a:ahLst/>
                    <a:cxnLst>
                      <a:cxn ang="0">
                        <a:pos x="481" y="464"/>
                      </a:cxn>
                      <a:cxn ang="0">
                        <a:pos x="486" y="451"/>
                      </a:cxn>
                      <a:cxn ang="0">
                        <a:pos x="500" y="413"/>
                      </a:cxn>
                      <a:cxn ang="0">
                        <a:pos x="309" y="287"/>
                      </a:cxn>
                      <a:cxn ang="0">
                        <a:pos x="282" y="346"/>
                      </a:cxn>
                      <a:cxn ang="0">
                        <a:pos x="303" y="556"/>
                      </a:cxn>
                      <a:cxn ang="0">
                        <a:pos x="282" y="494"/>
                      </a:cxn>
                      <a:cxn ang="0">
                        <a:pos x="242" y="439"/>
                      </a:cxn>
                      <a:cxn ang="0">
                        <a:pos x="245" y="413"/>
                      </a:cxn>
                      <a:cxn ang="0">
                        <a:pos x="247" y="394"/>
                      </a:cxn>
                      <a:cxn ang="0">
                        <a:pos x="220" y="375"/>
                      </a:cxn>
                      <a:cxn ang="0">
                        <a:pos x="194" y="346"/>
                      </a:cxn>
                      <a:cxn ang="0">
                        <a:pos x="148" y="354"/>
                      </a:cxn>
                      <a:cxn ang="0">
                        <a:pos x="126" y="365"/>
                      </a:cxn>
                      <a:cxn ang="0">
                        <a:pos x="78" y="365"/>
                      </a:cxn>
                      <a:cxn ang="0">
                        <a:pos x="22" y="312"/>
                      </a:cxn>
                      <a:cxn ang="0">
                        <a:pos x="11" y="295"/>
                      </a:cxn>
                      <a:cxn ang="0">
                        <a:pos x="0" y="264"/>
                      </a:cxn>
                      <a:cxn ang="0">
                        <a:pos x="24" y="213"/>
                      </a:cxn>
                      <a:cxn ang="0">
                        <a:pos x="32" y="181"/>
                      </a:cxn>
                      <a:cxn ang="0">
                        <a:pos x="51" y="143"/>
                      </a:cxn>
                      <a:cxn ang="0">
                        <a:pos x="81" y="116"/>
                      </a:cxn>
                      <a:cxn ang="0">
                        <a:pos x="167" y="67"/>
                      </a:cxn>
                      <a:cxn ang="0">
                        <a:pos x="220" y="30"/>
                      </a:cxn>
                      <a:cxn ang="0">
                        <a:pos x="258" y="6"/>
                      </a:cxn>
                      <a:cxn ang="0">
                        <a:pos x="363" y="2"/>
                      </a:cxn>
                      <a:cxn ang="0">
                        <a:pos x="398" y="0"/>
                      </a:cxn>
                      <a:cxn ang="0">
                        <a:pos x="384" y="34"/>
                      </a:cxn>
                      <a:cxn ang="0">
                        <a:pos x="443" y="84"/>
                      </a:cxn>
                      <a:cxn ang="0">
                        <a:pos x="497" y="74"/>
                      </a:cxn>
                      <a:cxn ang="0">
                        <a:pos x="529" y="82"/>
                      </a:cxn>
                      <a:cxn ang="0">
                        <a:pos x="559" y="97"/>
                      </a:cxn>
                      <a:cxn ang="0">
                        <a:pos x="572" y="188"/>
                      </a:cxn>
                      <a:cxn ang="0">
                        <a:pos x="572" y="240"/>
                      </a:cxn>
                      <a:cxn ang="0">
                        <a:pos x="599" y="283"/>
                      </a:cxn>
                      <a:cxn ang="0">
                        <a:pos x="645" y="300"/>
                      </a:cxn>
                      <a:cxn ang="0">
                        <a:pos x="680" y="295"/>
                      </a:cxn>
                      <a:cxn ang="0">
                        <a:pos x="664" y="340"/>
                      </a:cxn>
                      <a:cxn ang="0">
                        <a:pos x="599" y="407"/>
                      </a:cxn>
                      <a:cxn ang="0">
                        <a:pos x="548" y="485"/>
                      </a:cxn>
                      <a:cxn ang="0">
                        <a:pos x="556" y="508"/>
                      </a:cxn>
                      <a:cxn ang="0">
                        <a:pos x="435" y="556"/>
                      </a:cxn>
                    </a:cxnLst>
                    <a:rect l="0" t="0" r="r" b="b"/>
                    <a:pathLst>
                      <a:path w="682" h="557">
                        <a:moveTo>
                          <a:pt x="435" y="556"/>
                        </a:moveTo>
                        <a:lnTo>
                          <a:pt x="481" y="464"/>
                        </a:lnTo>
                        <a:lnTo>
                          <a:pt x="473" y="449"/>
                        </a:lnTo>
                        <a:lnTo>
                          <a:pt x="486" y="451"/>
                        </a:lnTo>
                        <a:lnTo>
                          <a:pt x="495" y="441"/>
                        </a:lnTo>
                        <a:lnTo>
                          <a:pt x="500" y="413"/>
                        </a:lnTo>
                        <a:lnTo>
                          <a:pt x="500" y="371"/>
                        </a:lnTo>
                        <a:lnTo>
                          <a:pt x="309" y="287"/>
                        </a:lnTo>
                        <a:lnTo>
                          <a:pt x="296" y="308"/>
                        </a:lnTo>
                        <a:lnTo>
                          <a:pt x="282" y="346"/>
                        </a:lnTo>
                        <a:lnTo>
                          <a:pt x="396" y="557"/>
                        </a:lnTo>
                        <a:lnTo>
                          <a:pt x="303" y="556"/>
                        </a:lnTo>
                        <a:lnTo>
                          <a:pt x="304" y="536"/>
                        </a:lnTo>
                        <a:cubicBezTo>
                          <a:pt x="284" y="520"/>
                          <a:pt x="296" y="510"/>
                          <a:pt x="282" y="494"/>
                        </a:cubicBezTo>
                        <a:cubicBezTo>
                          <a:pt x="276" y="475"/>
                          <a:pt x="267" y="468"/>
                          <a:pt x="253" y="451"/>
                        </a:cubicBezTo>
                        <a:cubicBezTo>
                          <a:pt x="249" y="447"/>
                          <a:pt x="245" y="443"/>
                          <a:pt x="242" y="439"/>
                        </a:cubicBezTo>
                        <a:lnTo>
                          <a:pt x="237" y="432"/>
                        </a:lnTo>
                        <a:cubicBezTo>
                          <a:pt x="237" y="432"/>
                          <a:pt x="245" y="413"/>
                          <a:pt x="245" y="413"/>
                        </a:cubicBezTo>
                        <a:cubicBezTo>
                          <a:pt x="247" y="409"/>
                          <a:pt x="250" y="401"/>
                          <a:pt x="250" y="401"/>
                        </a:cubicBezTo>
                        <a:cubicBezTo>
                          <a:pt x="249" y="399"/>
                          <a:pt x="247" y="397"/>
                          <a:pt x="247" y="394"/>
                        </a:cubicBezTo>
                        <a:cubicBezTo>
                          <a:pt x="248" y="390"/>
                          <a:pt x="253" y="382"/>
                          <a:pt x="253" y="382"/>
                        </a:cubicBezTo>
                        <a:cubicBezTo>
                          <a:pt x="243" y="370"/>
                          <a:pt x="237" y="371"/>
                          <a:pt x="220" y="375"/>
                        </a:cubicBezTo>
                        <a:cubicBezTo>
                          <a:pt x="217" y="371"/>
                          <a:pt x="210" y="369"/>
                          <a:pt x="207" y="365"/>
                        </a:cubicBezTo>
                        <a:cubicBezTo>
                          <a:pt x="185" y="337"/>
                          <a:pt x="216" y="363"/>
                          <a:pt x="194" y="346"/>
                        </a:cubicBezTo>
                        <a:cubicBezTo>
                          <a:pt x="167" y="349"/>
                          <a:pt x="179" y="346"/>
                          <a:pt x="156" y="352"/>
                        </a:cubicBezTo>
                        <a:cubicBezTo>
                          <a:pt x="153" y="353"/>
                          <a:pt x="148" y="354"/>
                          <a:pt x="148" y="354"/>
                        </a:cubicBezTo>
                        <a:cubicBezTo>
                          <a:pt x="146" y="356"/>
                          <a:pt x="145" y="359"/>
                          <a:pt x="142" y="361"/>
                        </a:cubicBezTo>
                        <a:cubicBezTo>
                          <a:pt x="138" y="363"/>
                          <a:pt x="126" y="365"/>
                          <a:pt x="126" y="365"/>
                        </a:cubicBezTo>
                        <a:cubicBezTo>
                          <a:pt x="105" y="354"/>
                          <a:pt x="116" y="355"/>
                          <a:pt x="94" y="361"/>
                        </a:cubicBezTo>
                        <a:cubicBezTo>
                          <a:pt x="89" y="362"/>
                          <a:pt x="78" y="365"/>
                          <a:pt x="78" y="365"/>
                        </a:cubicBezTo>
                        <a:cubicBezTo>
                          <a:pt x="62" y="383"/>
                          <a:pt x="46" y="346"/>
                          <a:pt x="35" y="337"/>
                        </a:cubicBezTo>
                        <a:cubicBezTo>
                          <a:pt x="32" y="330"/>
                          <a:pt x="24" y="320"/>
                          <a:pt x="22" y="312"/>
                        </a:cubicBezTo>
                        <a:cubicBezTo>
                          <a:pt x="20" y="308"/>
                          <a:pt x="22" y="303"/>
                          <a:pt x="19" y="300"/>
                        </a:cubicBezTo>
                        <a:cubicBezTo>
                          <a:pt x="17" y="297"/>
                          <a:pt x="13" y="297"/>
                          <a:pt x="11" y="295"/>
                        </a:cubicBezTo>
                        <a:cubicBezTo>
                          <a:pt x="3" y="277"/>
                          <a:pt x="15" y="306"/>
                          <a:pt x="5" y="276"/>
                        </a:cubicBezTo>
                        <a:cubicBezTo>
                          <a:pt x="4" y="272"/>
                          <a:pt x="0" y="264"/>
                          <a:pt x="0" y="264"/>
                        </a:cubicBezTo>
                        <a:cubicBezTo>
                          <a:pt x="3" y="253"/>
                          <a:pt x="2" y="248"/>
                          <a:pt x="13" y="243"/>
                        </a:cubicBezTo>
                        <a:cubicBezTo>
                          <a:pt x="20" y="221"/>
                          <a:pt x="17" y="231"/>
                          <a:pt x="24" y="213"/>
                        </a:cubicBezTo>
                        <a:cubicBezTo>
                          <a:pt x="26" y="209"/>
                          <a:pt x="30" y="200"/>
                          <a:pt x="30" y="200"/>
                        </a:cubicBezTo>
                        <a:cubicBezTo>
                          <a:pt x="26" y="192"/>
                          <a:pt x="24" y="191"/>
                          <a:pt x="32" y="181"/>
                        </a:cubicBezTo>
                        <a:cubicBezTo>
                          <a:pt x="36" y="177"/>
                          <a:pt x="43" y="169"/>
                          <a:pt x="43" y="169"/>
                        </a:cubicBezTo>
                        <a:cubicBezTo>
                          <a:pt x="37" y="155"/>
                          <a:pt x="36" y="153"/>
                          <a:pt x="51" y="143"/>
                        </a:cubicBezTo>
                        <a:cubicBezTo>
                          <a:pt x="56" y="140"/>
                          <a:pt x="67" y="135"/>
                          <a:pt x="67" y="135"/>
                        </a:cubicBezTo>
                        <a:cubicBezTo>
                          <a:pt x="73" y="129"/>
                          <a:pt x="75" y="122"/>
                          <a:pt x="81" y="116"/>
                        </a:cubicBezTo>
                        <a:cubicBezTo>
                          <a:pt x="89" y="107"/>
                          <a:pt x="102" y="105"/>
                          <a:pt x="113" y="99"/>
                        </a:cubicBezTo>
                        <a:cubicBezTo>
                          <a:pt x="125" y="85"/>
                          <a:pt x="149" y="76"/>
                          <a:pt x="167" y="67"/>
                        </a:cubicBezTo>
                        <a:cubicBezTo>
                          <a:pt x="174" y="59"/>
                          <a:pt x="175" y="50"/>
                          <a:pt x="188" y="46"/>
                        </a:cubicBezTo>
                        <a:cubicBezTo>
                          <a:pt x="198" y="39"/>
                          <a:pt x="208" y="36"/>
                          <a:pt x="220" y="30"/>
                        </a:cubicBezTo>
                        <a:cubicBezTo>
                          <a:pt x="223" y="28"/>
                          <a:pt x="228" y="25"/>
                          <a:pt x="228" y="25"/>
                        </a:cubicBezTo>
                        <a:cubicBezTo>
                          <a:pt x="237" y="16"/>
                          <a:pt x="245" y="10"/>
                          <a:pt x="258" y="6"/>
                        </a:cubicBezTo>
                        <a:cubicBezTo>
                          <a:pt x="269" y="31"/>
                          <a:pt x="301" y="6"/>
                          <a:pt x="320" y="4"/>
                        </a:cubicBezTo>
                        <a:cubicBezTo>
                          <a:pt x="334" y="3"/>
                          <a:pt x="349" y="3"/>
                          <a:pt x="363" y="2"/>
                        </a:cubicBezTo>
                        <a:cubicBezTo>
                          <a:pt x="369" y="3"/>
                          <a:pt x="376" y="5"/>
                          <a:pt x="382" y="4"/>
                        </a:cubicBezTo>
                        <a:cubicBezTo>
                          <a:pt x="387" y="4"/>
                          <a:pt x="398" y="0"/>
                          <a:pt x="398" y="0"/>
                        </a:cubicBezTo>
                        <a:cubicBezTo>
                          <a:pt x="415" y="8"/>
                          <a:pt x="406" y="16"/>
                          <a:pt x="400" y="30"/>
                        </a:cubicBezTo>
                        <a:cubicBezTo>
                          <a:pt x="398" y="34"/>
                          <a:pt x="384" y="34"/>
                          <a:pt x="384" y="34"/>
                        </a:cubicBezTo>
                        <a:cubicBezTo>
                          <a:pt x="379" y="47"/>
                          <a:pt x="398" y="51"/>
                          <a:pt x="411" y="55"/>
                        </a:cubicBezTo>
                        <a:cubicBezTo>
                          <a:pt x="419" y="72"/>
                          <a:pt x="421" y="79"/>
                          <a:pt x="443" y="84"/>
                        </a:cubicBezTo>
                        <a:cubicBezTo>
                          <a:pt x="461" y="71"/>
                          <a:pt x="435" y="65"/>
                          <a:pt x="468" y="57"/>
                        </a:cubicBezTo>
                        <a:cubicBezTo>
                          <a:pt x="482" y="61"/>
                          <a:pt x="485" y="70"/>
                          <a:pt x="497" y="74"/>
                        </a:cubicBezTo>
                        <a:cubicBezTo>
                          <a:pt x="505" y="76"/>
                          <a:pt x="513" y="78"/>
                          <a:pt x="521" y="80"/>
                        </a:cubicBezTo>
                        <a:cubicBezTo>
                          <a:pt x="524" y="81"/>
                          <a:pt x="529" y="82"/>
                          <a:pt x="529" y="82"/>
                        </a:cubicBezTo>
                        <a:cubicBezTo>
                          <a:pt x="547" y="78"/>
                          <a:pt x="547" y="76"/>
                          <a:pt x="562" y="84"/>
                        </a:cubicBezTo>
                        <a:cubicBezTo>
                          <a:pt x="566" y="95"/>
                          <a:pt x="565" y="86"/>
                          <a:pt x="559" y="97"/>
                        </a:cubicBezTo>
                        <a:cubicBezTo>
                          <a:pt x="557" y="101"/>
                          <a:pt x="554" y="110"/>
                          <a:pt x="554" y="110"/>
                        </a:cubicBezTo>
                        <a:cubicBezTo>
                          <a:pt x="556" y="132"/>
                          <a:pt x="556" y="168"/>
                          <a:pt x="572" y="188"/>
                        </a:cubicBezTo>
                        <a:cubicBezTo>
                          <a:pt x="568" y="198"/>
                          <a:pt x="564" y="208"/>
                          <a:pt x="562" y="219"/>
                        </a:cubicBezTo>
                        <a:cubicBezTo>
                          <a:pt x="564" y="227"/>
                          <a:pt x="569" y="233"/>
                          <a:pt x="572" y="240"/>
                        </a:cubicBezTo>
                        <a:cubicBezTo>
                          <a:pt x="573" y="247"/>
                          <a:pt x="572" y="254"/>
                          <a:pt x="575" y="259"/>
                        </a:cubicBezTo>
                        <a:cubicBezTo>
                          <a:pt x="577" y="263"/>
                          <a:pt x="595" y="272"/>
                          <a:pt x="599" y="283"/>
                        </a:cubicBezTo>
                        <a:cubicBezTo>
                          <a:pt x="594" y="295"/>
                          <a:pt x="603" y="306"/>
                          <a:pt x="618" y="310"/>
                        </a:cubicBezTo>
                        <a:cubicBezTo>
                          <a:pt x="630" y="307"/>
                          <a:pt x="638" y="308"/>
                          <a:pt x="645" y="300"/>
                        </a:cubicBezTo>
                        <a:cubicBezTo>
                          <a:pt x="660" y="302"/>
                          <a:pt x="663" y="303"/>
                          <a:pt x="672" y="293"/>
                        </a:cubicBezTo>
                        <a:cubicBezTo>
                          <a:pt x="675" y="294"/>
                          <a:pt x="679" y="293"/>
                          <a:pt x="680" y="295"/>
                        </a:cubicBezTo>
                        <a:cubicBezTo>
                          <a:pt x="682" y="301"/>
                          <a:pt x="674" y="321"/>
                          <a:pt x="672" y="327"/>
                        </a:cubicBezTo>
                        <a:cubicBezTo>
                          <a:pt x="668" y="340"/>
                          <a:pt x="671" y="326"/>
                          <a:pt x="664" y="340"/>
                        </a:cubicBezTo>
                        <a:cubicBezTo>
                          <a:pt x="652" y="360"/>
                          <a:pt x="646" y="381"/>
                          <a:pt x="621" y="394"/>
                        </a:cubicBezTo>
                        <a:cubicBezTo>
                          <a:pt x="614" y="402"/>
                          <a:pt x="609" y="402"/>
                          <a:pt x="599" y="407"/>
                        </a:cubicBezTo>
                        <a:cubicBezTo>
                          <a:pt x="590" y="418"/>
                          <a:pt x="579" y="429"/>
                          <a:pt x="567" y="439"/>
                        </a:cubicBezTo>
                        <a:cubicBezTo>
                          <a:pt x="560" y="454"/>
                          <a:pt x="555" y="470"/>
                          <a:pt x="548" y="485"/>
                        </a:cubicBezTo>
                        <a:cubicBezTo>
                          <a:pt x="549" y="489"/>
                          <a:pt x="550" y="492"/>
                          <a:pt x="551" y="496"/>
                        </a:cubicBezTo>
                        <a:cubicBezTo>
                          <a:pt x="552" y="500"/>
                          <a:pt x="556" y="508"/>
                          <a:pt x="556" y="508"/>
                        </a:cubicBezTo>
                        <a:cubicBezTo>
                          <a:pt x="559" y="524"/>
                          <a:pt x="562" y="546"/>
                          <a:pt x="576" y="557"/>
                        </a:cubicBezTo>
                        <a:lnTo>
                          <a:pt x="435" y="556"/>
                        </a:lnTo>
                        <a:close/>
                      </a:path>
                    </a:pathLst>
                  </a:custGeom>
                  <a:solidFill>
                    <a:schemeClr val="folHlink"/>
                  </a:solidFill>
                  <a:ln w="9525">
                    <a:noFill/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CN" altLang="en-US">
                      <a:ea typeface="黑体" pitchFamily="2" charset="-122"/>
                    </a:endParaRPr>
                  </a:p>
                </p:txBody>
              </p:sp>
              <p:sp>
                <p:nvSpPr>
                  <p:cNvPr id="13369" name="Freeform 57">
                    <a:extLst>
                      <a:ext uri="{FF2B5EF4-FFF2-40B4-BE49-F238E27FC236}">
                        <a16:creationId xmlns:a16="http://schemas.microsoft.com/office/drawing/2014/main" xmlns="" id="{327245CC-2D3C-4600-A0AA-1AB93C41A17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ltGray">
                  <a:xfrm>
                    <a:off x="1189" y="447"/>
                    <a:ext cx="163" cy="221"/>
                  </a:xfrm>
                  <a:custGeom>
                    <a:avLst/>
                    <a:gdLst/>
                    <a:ahLst/>
                    <a:cxnLst>
                      <a:cxn ang="0">
                        <a:pos x="243" y="347"/>
                      </a:cxn>
                      <a:cxn ang="0">
                        <a:pos x="233" y="301"/>
                      </a:cxn>
                      <a:cxn ang="0">
                        <a:pos x="217" y="288"/>
                      </a:cxn>
                      <a:cxn ang="0">
                        <a:pos x="215" y="269"/>
                      </a:cxn>
                      <a:cxn ang="0">
                        <a:pos x="209" y="254"/>
                      </a:cxn>
                      <a:cxn ang="0">
                        <a:pos x="209" y="229"/>
                      </a:cxn>
                      <a:cxn ang="0">
                        <a:pos x="207" y="214"/>
                      </a:cxn>
                      <a:cxn ang="0">
                        <a:pos x="228" y="202"/>
                      </a:cxn>
                      <a:cxn ang="0">
                        <a:pos x="257" y="197"/>
                      </a:cxn>
                      <a:cxn ang="0">
                        <a:pos x="257" y="136"/>
                      </a:cxn>
                      <a:cxn ang="0">
                        <a:pos x="54" y="96"/>
                      </a:cxn>
                      <a:cxn ang="0">
                        <a:pos x="32" y="98"/>
                      </a:cxn>
                      <a:cxn ang="0">
                        <a:pos x="16" y="102"/>
                      </a:cxn>
                      <a:cxn ang="0">
                        <a:pos x="0" y="149"/>
                      </a:cxn>
                      <a:cxn ang="0">
                        <a:pos x="93" y="346"/>
                      </a:cxn>
                      <a:cxn ang="0">
                        <a:pos x="243" y="347"/>
                      </a:cxn>
                    </a:cxnLst>
                    <a:rect l="0" t="0" r="r" b="b"/>
                    <a:pathLst>
                      <a:path w="257" h="347">
                        <a:moveTo>
                          <a:pt x="243" y="347"/>
                        </a:moveTo>
                        <a:lnTo>
                          <a:pt x="233" y="301"/>
                        </a:lnTo>
                        <a:lnTo>
                          <a:pt x="217" y="288"/>
                        </a:lnTo>
                        <a:lnTo>
                          <a:pt x="215" y="269"/>
                        </a:lnTo>
                        <a:lnTo>
                          <a:pt x="209" y="254"/>
                        </a:lnTo>
                        <a:lnTo>
                          <a:pt x="209" y="229"/>
                        </a:lnTo>
                        <a:lnTo>
                          <a:pt x="207" y="214"/>
                        </a:lnTo>
                        <a:lnTo>
                          <a:pt x="228" y="202"/>
                        </a:lnTo>
                        <a:lnTo>
                          <a:pt x="257" y="197"/>
                        </a:lnTo>
                        <a:lnTo>
                          <a:pt x="257" y="136"/>
                        </a:lnTo>
                        <a:cubicBezTo>
                          <a:pt x="209" y="119"/>
                          <a:pt x="13" y="0"/>
                          <a:pt x="54" y="96"/>
                        </a:cubicBezTo>
                        <a:cubicBezTo>
                          <a:pt x="36" y="106"/>
                          <a:pt x="57" y="97"/>
                          <a:pt x="32" y="98"/>
                        </a:cubicBezTo>
                        <a:cubicBezTo>
                          <a:pt x="27" y="99"/>
                          <a:pt x="16" y="102"/>
                          <a:pt x="16" y="102"/>
                        </a:cubicBezTo>
                        <a:lnTo>
                          <a:pt x="0" y="149"/>
                        </a:lnTo>
                        <a:lnTo>
                          <a:pt x="93" y="346"/>
                        </a:lnTo>
                        <a:lnTo>
                          <a:pt x="243" y="347"/>
                        </a:lnTo>
                        <a:close/>
                      </a:path>
                    </a:pathLst>
                  </a:custGeom>
                  <a:solidFill>
                    <a:schemeClr val="folHlink"/>
                  </a:solidFill>
                  <a:ln w="9525">
                    <a:noFill/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CN" altLang="en-US">
                      <a:ea typeface="黑体" pitchFamily="2" charset="-122"/>
                    </a:endParaRPr>
                  </a:p>
                </p:txBody>
              </p:sp>
              <p:sp>
                <p:nvSpPr>
                  <p:cNvPr id="13370" name="Freeform 58">
                    <a:extLst>
                      <a:ext uri="{FF2B5EF4-FFF2-40B4-BE49-F238E27FC236}">
                        <a16:creationId xmlns:a16="http://schemas.microsoft.com/office/drawing/2014/main" xmlns="" id="{1A99982C-5B88-4D16-9DE3-0A0805FC629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ltGray">
                  <a:xfrm>
                    <a:off x="1476" y="611"/>
                    <a:ext cx="7" cy="12"/>
                  </a:xfrm>
                  <a:custGeom>
                    <a:avLst/>
                    <a:gdLst/>
                    <a:ahLst/>
                    <a:cxnLst>
                      <a:cxn ang="0">
                        <a:pos x="7" y="25"/>
                      </a:cxn>
                      <a:cxn ang="0">
                        <a:pos x="19" y="21"/>
                      </a:cxn>
                      <a:cxn ang="0">
                        <a:pos x="7" y="25"/>
                      </a:cxn>
                    </a:cxnLst>
                    <a:rect l="0" t="0" r="r" b="b"/>
                    <a:pathLst>
                      <a:path w="19" h="37">
                        <a:moveTo>
                          <a:pt x="7" y="25"/>
                        </a:moveTo>
                        <a:cubicBezTo>
                          <a:pt x="0" y="4"/>
                          <a:pt x="12" y="0"/>
                          <a:pt x="19" y="21"/>
                        </a:cubicBezTo>
                        <a:cubicBezTo>
                          <a:pt x="14" y="37"/>
                          <a:pt x="18" y="36"/>
                          <a:pt x="7" y="25"/>
                        </a:cubicBezTo>
                        <a:close/>
                      </a:path>
                    </a:pathLst>
                  </a:custGeom>
                  <a:solidFill>
                    <a:schemeClr val="folHlink"/>
                  </a:solidFill>
                  <a:ln w="9525">
                    <a:noFill/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CN" altLang="en-US">
                      <a:ea typeface="黑体" pitchFamily="2" charset="-122"/>
                    </a:endParaRPr>
                  </a:p>
                </p:txBody>
              </p:sp>
              <p:sp>
                <p:nvSpPr>
                  <p:cNvPr id="13371" name="Freeform 59">
                    <a:extLst>
                      <a:ext uri="{FF2B5EF4-FFF2-40B4-BE49-F238E27FC236}">
                        <a16:creationId xmlns:a16="http://schemas.microsoft.com/office/drawing/2014/main" xmlns="" id="{0D708701-A4A3-413A-AE37-A3091C51859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ltGray">
                  <a:xfrm>
                    <a:off x="1467" y="497"/>
                    <a:ext cx="9" cy="7"/>
                  </a:xfrm>
                  <a:custGeom>
                    <a:avLst/>
                    <a:gdLst/>
                    <a:ahLst/>
                    <a:cxnLst>
                      <a:cxn ang="0">
                        <a:pos x="12" y="12"/>
                      </a:cxn>
                      <a:cxn ang="0">
                        <a:pos x="16" y="0"/>
                      </a:cxn>
                      <a:cxn ang="0">
                        <a:pos x="20" y="12"/>
                      </a:cxn>
                      <a:cxn ang="0">
                        <a:pos x="8" y="20"/>
                      </a:cxn>
                      <a:cxn ang="0">
                        <a:pos x="12" y="12"/>
                      </a:cxn>
                    </a:cxnLst>
                    <a:rect l="0" t="0" r="r" b="b"/>
                    <a:pathLst>
                      <a:path w="22" h="20">
                        <a:moveTo>
                          <a:pt x="12" y="12"/>
                        </a:moveTo>
                        <a:cubicBezTo>
                          <a:pt x="13" y="8"/>
                          <a:pt x="12" y="0"/>
                          <a:pt x="16" y="0"/>
                        </a:cubicBezTo>
                        <a:cubicBezTo>
                          <a:pt x="20" y="0"/>
                          <a:pt x="22" y="8"/>
                          <a:pt x="20" y="12"/>
                        </a:cubicBezTo>
                        <a:cubicBezTo>
                          <a:pt x="18" y="16"/>
                          <a:pt x="12" y="17"/>
                          <a:pt x="8" y="20"/>
                        </a:cubicBezTo>
                        <a:cubicBezTo>
                          <a:pt x="3" y="5"/>
                          <a:pt x="0" y="6"/>
                          <a:pt x="12" y="12"/>
                        </a:cubicBezTo>
                        <a:close/>
                      </a:path>
                    </a:pathLst>
                  </a:custGeom>
                  <a:solidFill>
                    <a:schemeClr val="folHlink"/>
                  </a:solidFill>
                  <a:ln w="9525">
                    <a:noFill/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CN" altLang="en-US">
                      <a:ea typeface="黑体" pitchFamily="2" charset="-122"/>
                    </a:endParaRPr>
                  </a:p>
                </p:txBody>
              </p:sp>
              <p:sp>
                <p:nvSpPr>
                  <p:cNvPr id="13372" name="Freeform 60">
                    <a:extLst>
                      <a:ext uri="{FF2B5EF4-FFF2-40B4-BE49-F238E27FC236}">
                        <a16:creationId xmlns:a16="http://schemas.microsoft.com/office/drawing/2014/main" xmlns="" id="{1EA3FF38-462B-466C-A265-273DCE5A7F5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ltGray">
                  <a:xfrm>
                    <a:off x="1072" y="357"/>
                    <a:ext cx="25" cy="10"/>
                  </a:xfrm>
                  <a:custGeom>
                    <a:avLst/>
                    <a:gdLst/>
                    <a:ahLst/>
                    <a:cxnLst>
                      <a:cxn ang="0">
                        <a:pos x="24" y="18"/>
                      </a:cxn>
                      <a:cxn ang="0">
                        <a:pos x="32" y="6"/>
                      </a:cxn>
                      <a:cxn ang="0">
                        <a:pos x="36" y="30"/>
                      </a:cxn>
                      <a:cxn ang="0">
                        <a:pos x="24" y="18"/>
                      </a:cxn>
                    </a:cxnLst>
                    <a:rect l="0" t="0" r="r" b="b"/>
                    <a:pathLst>
                      <a:path w="57" h="30">
                        <a:moveTo>
                          <a:pt x="24" y="18"/>
                        </a:moveTo>
                        <a:cubicBezTo>
                          <a:pt x="0" y="10"/>
                          <a:pt x="9" y="0"/>
                          <a:pt x="32" y="6"/>
                        </a:cubicBezTo>
                        <a:cubicBezTo>
                          <a:pt x="46" y="15"/>
                          <a:pt x="57" y="23"/>
                          <a:pt x="36" y="30"/>
                        </a:cubicBezTo>
                        <a:cubicBezTo>
                          <a:pt x="21" y="25"/>
                          <a:pt x="24" y="30"/>
                          <a:pt x="24" y="18"/>
                        </a:cubicBezTo>
                        <a:close/>
                      </a:path>
                    </a:pathLst>
                  </a:custGeom>
                  <a:solidFill>
                    <a:schemeClr val="folHlink"/>
                  </a:solidFill>
                  <a:ln w="9525">
                    <a:noFill/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CN" altLang="en-US">
                      <a:ea typeface="黑体" pitchFamily="2" charset="-122"/>
                    </a:endParaRPr>
                  </a:p>
                </p:txBody>
              </p:sp>
              <p:sp>
                <p:nvSpPr>
                  <p:cNvPr id="13373" name="Freeform 61">
                    <a:extLst>
                      <a:ext uri="{FF2B5EF4-FFF2-40B4-BE49-F238E27FC236}">
                        <a16:creationId xmlns:a16="http://schemas.microsoft.com/office/drawing/2014/main" xmlns="" id="{2538370A-2A8B-4D5F-BD90-7DA7AAF067D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ltGray">
                  <a:xfrm>
                    <a:off x="1374" y="265"/>
                    <a:ext cx="295" cy="233"/>
                  </a:xfrm>
                  <a:custGeom>
                    <a:avLst/>
                    <a:gdLst/>
                    <a:ahLst/>
                    <a:cxnLst>
                      <a:cxn ang="0">
                        <a:pos x="473" y="464"/>
                      </a:cxn>
                      <a:cxn ang="0">
                        <a:pos x="393" y="452"/>
                      </a:cxn>
                      <a:cxn ang="0">
                        <a:pos x="325" y="412"/>
                      </a:cxn>
                      <a:cxn ang="0">
                        <a:pos x="265" y="400"/>
                      </a:cxn>
                      <a:cxn ang="0">
                        <a:pos x="237" y="416"/>
                      </a:cxn>
                      <a:cxn ang="0">
                        <a:pos x="261" y="428"/>
                      </a:cxn>
                      <a:cxn ang="0">
                        <a:pos x="293" y="468"/>
                      </a:cxn>
                      <a:cxn ang="0">
                        <a:pos x="321" y="476"/>
                      </a:cxn>
                      <a:cxn ang="0">
                        <a:pos x="333" y="536"/>
                      </a:cxn>
                      <a:cxn ang="0">
                        <a:pos x="313" y="552"/>
                      </a:cxn>
                      <a:cxn ang="0">
                        <a:pos x="261" y="616"/>
                      </a:cxn>
                      <a:cxn ang="0">
                        <a:pos x="225" y="628"/>
                      </a:cxn>
                      <a:cxn ang="0">
                        <a:pos x="97" y="696"/>
                      </a:cxn>
                      <a:cxn ang="0">
                        <a:pos x="77" y="616"/>
                      </a:cxn>
                      <a:cxn ang="0">
                        <a:pos x="45" y="524"/>
                      </a:cxn>
                      <a:cxn ang="0">
                        <a:pos x="33" y="448"/>
                      </a:cxn>
                      <a:cxn ang="0">
                        <a:pos x="53" y="344"/>
                      </a:cxn>
                      <a:cxn ang="0">
                        <a:pos x="17" y="392"/>
                      </a:cxn>
                      <a:cxn ang="0">
                        <a:pos x="81" y="280"/>
                      </a:cxn>
                      <a:cxn ang="0">
                        <a:pos x="113" y="204"/>
                      </a:cxn>
                      <a:cxn ang="0">
                        <a:pos x="37" y="204"/>
                      </a:cxn>
                      <a:cxn ang="0">
                        <a:pos x="1" y="196"/>
                      </a:cxn>
                      <a:cxn ang="0">
                        <a:pos x="25" y="140"/>
                      </a:cxn>
                      <a:cxn ang="0">
                        <a:pos x="97" y="112"/>
                      </a:cxn>
                      <a:cxn ang="0">
                        <a:pos x="221" y="124"/>
                      </a:cxn>
                      <a:cxn ang="0">
                        <a:pos x="229" y="64"/>
                      </a:cxn>
                      <a:cxn ang="0">
                        <a:pos x="261" y="0"/>
                      </a:cxn>
                      <a:cxn ang="0">
                        <a:pos x="357" y="44"/>
                      </a:cxn>
                      <a:cxn ang="0">
                        <a:pos x="329" y="88"/>
                      </a:cxn>
                      <a:cxn ang="0">
                        <a:pos x="301" y="176"/>
                      </a:cxn>
                      <a:cxn ang="0">
                        <a:pos x="361" y="192"/>
                      </a:cxn>
                      <a:cxn ang="0">
                        <a:pos x="373" y="136"/>
                      </a:cxn>
                      <a:cxn ang="0">
                        <a:pos x="417" y="92"/>
                      </a:cxn>
                      <a:cxn ang="0">
                        <a:pos x="497" y="88"/>
                      </a:cxn>
                      <a:cxn ang="0">
                        <a:pos x="529" y="52"/>
                      </a:cxn>
                      <a:cxn ang="0">
                        <a:pos x="541" y="460"/>
                      </a:cxn>
                    </a:cxnLst>
                    <a:rect l="0" t="0" r="r" b="b"/>
                    <a:pathLst>
                      <a:path w="693" h="696">
                        <a:moveTo>
                          <a:pt x="541" y="460"/>
                        </a:moveTo>
                        <a:lnTo>
                          <a:pt x="473" y="464"/>
                        </a:lnTo>
                        <a:lnTo>
                          <a:pt x="441" y="452"/>
                        </a:lnTo>
                        <a:lnTo>
                          <a:pt x="393" y="452"/>
                        </a:lnTo>
                        <a:cubicBezTo>
                          <a:pt x="365" y="448"/>
                          <a:pt x="360" y="444"/>
                          <a:pt x="337" y="436"/>
                        </a:cubicBezTo>
                        <a:cubicBezTo>
                          <a:pt x="336" y="432"/>
                          <a:pt x="330" y="413"/>
                          <a:pt x="325" y="412"/>
                        </a:cubicBezTo>
                        <a:cubicBezTo>
                          <a:pt x="317" y="411"/>
                          <a:pt x="301" y="420"/>
                          <a:pt x="301" y="420"/>
                        </a:cubicBezTo>
                        <a:cubicBezTo>
                          <a:pt x="289" y="412"/>
                          <a:pt x="277" y="408"/>
                          <a:pt x="265" y="400"/>
                        </a:cubicBezTo>
                        <a:cubicBezTo>
                          <a:pt x="252" y="380"/>
                          <a:pt x="256" y="356"/>
                          <a:pt x="233" y="348"/>
                        </a:cubicBezTo>
                        <a:cubicBezTo>
                          <a:pt x="217" y="372"/>
                          <a:pt x="221" y="392"/>
                          <a:pt x="237" y="416"/>
                        </a:cubicBezTo>
                        <a:cubicBezTo>
                          <a:pt x="234" y="428"/>
                          <a:pt x="228" y="445"/>
                          <a:pt x="237" y="444"/>
                        </a:cubicBezTo>
                        <a:cubicBezTo>
                          <a:pt x="247" y="443"/>
                          <a:pt x="261" y="428"/>
                          <a:pt x="261" y="428"/>
                        </a:cubicBezTo>
                        <a:cubicBezTo>
                          <a:pt x="258" y="450"/>
                          <a:pt x="243" y="475"/>
                          <a:pt x="269" y="484"/>
                        </a:cubicBezTo>
                        <a:cubicBezTo>
                          <a:pt x="277" y="479"/>
                          <a:pt x="288" y="476"/>
                          <a:pt x="293" y="468"/>
                        </a:cubicBezTo>
                        <a:cubicBezTo>
                          <a:pt x="302" y="454"/>
                          <a:pt x="303" y="446"/>
                          <a:pt x="317" y="436"/>
                        </a:cubicBezTo>
                        <a:cubicBezTo>
                          <a:pt x="315" y="448"/>
                          <a:pt x="306" y="467"/>
                          <a:pt x="321" y="476"/>
                        </a:cubicBezTo>
                        <a:cubicBezTo>
                          <a:pt x="328" y="480"/>
                          <a:pt x="345" y="484"/>
                          <a:pt x="345" y="484"/>
                        </a:cubicBezTo>
                        <a:cubicBezTo>
                          <a:pt x="382" y="472"/>
                          <a:pt x="347" y="527"/>
                          <a:pt x="333" y="536"/>
                        </a:cubicBezTo>
                        <a:cubicBezTo>
                          <a:pt x="330" y="540"/>
                          <a:pt x="329" y="545"/>
                          <a:pt x="325" y="548"/>
                        </a:cubicBezTo>
                        <a:cubicBezTo>
                          <a:pt x="322" y="551"/>
                          <a:pt x="316" y="549"/>
                          <a:pt x="313" y="552"/>
                        </a:cubicBezTo>
                        <a:cubicBezTo>
                          <a:pt x="300" y="565"/>
                          <a:pt x="320" y="575"/>
                          <a:pt x="293" y="584"/>
                        </a:cubicBezTo>
                        <a:cubicBezTo>
                          <a:pt x="286" y="595"/>
                          <a:pt x="272" y="610"/>
                          <a:pt x="261" y="616"/>
                        </a:cubicBezTo>
                        <a:cubicBezTo>
                          <a:pt x="254" y="620"/>
                          <a:pt x="245" y="621"/>
                          <a:pt x="237" y="624"/>
                        </a:cubicBezTo>
                        <a:cubicBezTo>
                          <a:pt x="233" y="625"/>
                          <a:pt x="225" y="628"/>
                          <a:pt x="225" y="628"/>
                        </a:cubicBezTo>
                        <a:cubicBezTo>
                          <a:pt x="215" y="659"/>
                          <a:pt x="212" y="652"/>
                          <a:pt x="173" y="656"/>
                        </a:cubicBezTo>
                        <a:cubicBezTo>
                          <a:pt x="140" y="667"/>
                          <a:pt x="132" y="687"/>
                          <a:pt x="97" y="696"/>
                        </a:cubicBezTo>
                        <a:cubicBezTo>
                          <a:pt x="77" y="691"/>
                          <a:pt x="75" y="687"/>
                          <a:pt x="81" y="668"/>
                        </a:cubicBezTo>
                        <a:cubicBezTo>
                          <a:pt x="77" y="646"/>
                          <a:pt x="72" y="639"/>
                          <a:pt x="77" y="616"/>
                        </a:cubicBezTo>
                        <a:cubicBezTo>
                          <a:pt x="73" y="598"/>
                          <a:pt x="71" y="587"/>
                          <a:pt x="61" y="572"/>
                        </a:cubicBezTo>
                        <a:cubicBezTo>
                          <a:pt x="58" y="551"/>
                          <a:pt x="51" y="543"/>
                          <a:pt x="45" y="524"/>
                        </a:cubicBezTo>
                        <a:cubicBezTo>
                          <a:pt x="52" y="502"/>
                          <a:pt x="58" y="496"/>
                          <a:pt x="49" y="472"/>
                        </a:cubicBezTo>
                        <a:cubicBezTo>
                          <a:pt x="46" y="463"/>
                          <a:pt x="33" y="448"/>
                          <a:pt x="33" y="448"/>
                        </a:cubicBezTo>
                        <a:cubicBezTo>
                          <a:pt x="42" y="422"/>
                          <a:pt x="42" y="408"/>
                          <a:pt x="33" y="380"/>
                        </a:cubicBezTo>
                        <a:cubicBezTo>
                          <a:pt x="49" y="369"/>
                          <a:pt x="48" y="362"/>
                          <a:pt x="53" y="344"/>
                        </a:cubicBezTo>
                        <a:cubicBezTo>
                          <a:pt x="47" y="327"/>
                          <a:pt x="49" y="308"/>
                          <a:pt x="33" y="332"/>
                        </a:cubicBezTo>
                        <a:cubicBezTo>
                          <a:pt x="40" y="353"/>
                          <a:pt x="29" y="374"/>
                          <a:pt x="17" y="392"/>
                        </a:cubicBezTo>
                        <a:cubicBezTo>
                          <a:pt x="6" y="360"/>
                          <a:pt x="10" y="340"/>
                          <a:pt x="13" y="304"/>
                        </a:cubicBezTo>
                        <a:cubicBezTo>
                          <a:pt x="44" y="314"/>
                          <a:pt x="54" y="289"/>
                          <a:pt x="81" y="280"/>
                        </a:cubicBezTo>
                        <a:cubicBezTo>
                          <a:pt x="94" y="261"/>
                          <a:pt x="85" y="242"/>
                          <a:pt x="105" y="228"/>
                        </a:cubicBezTo>
                        <a:cubicBezTo>
                          <a:pt x="108" y="220"/>
                          <a:pt x="110" y="212"/>
                          <a:pt x="113" y="204"/>
                        </a:cubicBezTo>
                        <a:cubicBezTo>
                          <a:pt x="116" y="196"/>
                          <a:pt x="89" y="196"/>
                          <a:pt x="89" y="196"/>
                        </a:cubicBezTo>
                        <a:cubicBezTo>
                          <a:pt x="81" y="221"/>
                          <a:pt x="58" y="211"/>
                          <a:pt x="37" y="204"/>
                        </a:cubicBezTo>
                        <a:cubicBezTo>
                          <a:pt x="33" y="207"/>
                          <a:pt x="30" y="213"/>
                          <a:pt x="25" y="212"/>
                        </a:cubicBezTo>
                        <a:cubicBezTo>
                          <a:pt x="16" y="210"/>
                          <a:pt x="1" y="196"/>
                          <a:pt x="1" y="196"/>
                        </a:cubicBezTo>
                        <a:cubicBezTo>
                          <a:pt x="4" y="186"/>
                          <a:pt x="4" y="174"/>
                          <a:pt x="9" y="164"/>
                        </a:cubicBezTo>
                        <a:cubicBezTo>
                          <a:pt x="13" y="155"/>
                          <a:pt x="25" y="140"/>
                          <a:pt x="25" y="140"/>
                        </a:cubicBezTo>
                        <a:cubicBezTo>
                          <a:pt x="0" y="132"/>
                          <a:pt x="25" y="128"/>
                          <a:pt x="37" y="124"/>
                        </a:cubicBezTo>
                        <a:cubicBezTo>
                          <a:pt x="58" y="131"/>
                          <a:pt x="75" y="116"/>
                          <a:pt x="97" y="112"/>
                        </a:cubicBezTo>
                        <a:cubicBezTo>
                          <a:pt x="135" y="87"/>
                          <a:pt x="159" y="122"/>
                          <a:pt x="197" y="132"/>
                        </a:cubicBezTo>
                        <a:cubicBezTo>
                          <a:pt x="205" y="129"/>
                          <a:pt x="213" y="127"/>
                          <a:pt x="221" y="124"/>
                        </a:cubicBezTo>
                        <a:cubicBezTo>
                          <a:pt x="225" y="123"/>
                          <a:pt x="226" y="147"/>
                          <a:pt x="233" y="120"/>
                        </a:cubicBezTo>
                        <a:lnTo>
                          <a:pt x="229" y="64"/>
                        </a:lnTo>
                        <a:lnTo>
                          <a:pt x="209" y="40"/>
                        </a:lnTo>
                        <a:cubicBezTo>
                          <a:pt x="243" y="21"/>
                          <a:pt x="240" y="21"/>
                          <a:pt x="261" y="0"/>
                        </a:cubicBezTo>
                        <a:cubicBezTo>
                          <a:pt x="297" y="16"/>
                          <a:pt x="333" y="32"/>
                          <a:pt x="369" y="48"/>
                        </a:cubicBezTo>
                        <a:cubicBezTo>
                          <a:pt x="373" y="50"/>
                          <a:pt x="361" y="44"/>
                          <a:pt x="357" y="44"/>
                        </a:cubicBezTo>
                        <a:cubicBezTo>
                          <a:pt x="349" y="45"/>
                          <a:pt x="333" y="52"/>
                          <a:pt x="333" y="52"/>
                        </a:cubicBezTo>
                        <a:cubicBezTo>
                          <a:pt x="322" y="68"/>
                          <a:pt x="318" y="71"/>
                          <a:pt x="329" y="88"/>
                        </a:cubicBezTo>
                        <a:cubicBezTo>
                          <a:pt x="308" y="119"/>
                          <a:pt x="323" y="118"/>
                          <a:pt x="333" y="148"/>
                        </a:cubicBezTo>
                        <a:cubicBezTo>
                          <a:pt x="320" y="157"/>
                          <a:pt x="314" y="167"/>
                          <a:pt x="301" y="176"/>
                        </a:cubicBezTo>
                        <a:cubicBezTo>
                          <a:pt x="306" y="213"/>
                          <a:pt x="303" y="213"/>
                          <a:pt x="337" y="220"/>
                        </a:cubicBezTo>
                        <a:cubicBezTo>
                          <a:pt x="358" y="216"/>
                          <a:pt x="368" y="214"/>
                          <a:pt x="361" y="192"/>
                        </a:cubicBezTo>
                        <a:cubicBezTo>
                          <a:pt x="362" y="177"/>
                          <a:pt x="362" y="162"/>
                          <a:pt x="365" y="148"/>
                        </a:cubicBezTo>
                        <a:cubicBezTo>
                          <a:pt x="366" y="143"/>
                          <a:pt x="369" y="133"/>
                          <a:pt x="373" y="136"/>
                        </a:cubicBezTo>
                        <a:cubicBezTo>
                          <a:pt x="379" y="140"/>
                          <a:pt x="376" y="149"/>
                          <a:pt x="377" y="156"/>
                        </a:cubicBezTo>
                        <a:cubicBezTo>
                          <a:pt x="404" y="147"/>
                          <a:pt x="409" y="116"/>
                          <a:pt x="417" y="92"/>
                        </a:cubicBezTo>
                        <a:cubicBezTo>
                          <a:pt x="422" y="76"/>
                          <a:pt x="453" y="74"/>
                          <a:pt x="465" y="72"/>
                        </a:cubicBezTo>
                        <a:cubicBezTo>
                          <a:pt x="472" y="92"/>
                          <a:pt x="477" y="93"/>
                          <a:pt x="497" y="88"/>
                        </a:cubicBezTo>
                        <a:cubicBezTo>
                          <a:pt x="512" y="78"/>
                          <a:pt x="515" y="74"/>
                          <a:pt x="509" y="56"/>
                        </a:cubicBezTo>
                        <a:cubicBezTo>
                          <a:pt x="523" y="46"/>
                          <a:pt x="517" y="46"/>
                          <a:pt x="529" y="52"/>
                        </a:cubicBezTo>
                        <a:lnTo>
                          <a:pt x="693" y="72"/>
                        </a:lnTo>
                        <a:lnTo>
                          <a:pt x="541" y="460"/>
                        </a:lnTo>
                        <a:close/>
                      </a:path>
                    </a:pathLst>
                  </a:custGeom>
                  <a:solidFill>
                    <a:schemeClr val="folHlink"/>
                  </a:solidFill>
                  <a:ln w="9525">
                    <a:noFill/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CN" altLang="en-US">
                      <a:ea typeface="黑体" pitchFamily="2" charset="-122"/>
                    </a:endParaRPr>
                  </a:p>
                </p:txBody>
              </p:sp>
              <p:sp>
                <p:nvSpPr>
                  <p:cNvPr id="13374" name="Freeform 62">
                    <a:extLst>
                      <a:ext uri="{FF2B5EF4-FFF2-40B4-BE49-F238E27FC236}">
                        <a16:creationId xmlns:a16="http://schemas.microsoft.com/office/drawing/2014/main" xmlns="" id="{FF2C82EF-8429-4D5C-BA3C-DB2D7587226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ltGray">
                  <a:xfrm>
                    <a:off x="1173" y="247"/>
                    <a:ext cx="591" cy="95"/>
                  </a:xfrm>
                  <a:custGeom>
                    <a:avLst/>
                    <a:gdLst/>
                    <a:ahLst/>
                    <a:cxnLst>
                      <a:cxn ang="0">
                        <a:pos x="825" y="0"/>
                      </a:cxn>
                      <a:cxn ang="0">
                        <a:pos x="143" y="29"/>
                      </a:cxn>
                      <a:cxn ang="0">
                        <a:pos x="91" y="42"/>
                      </a:cxn>
                      <a:cxn ang="0">
                        <a:pos x="62" y="42"/>
                      </a:cxn>
                      <a:cxn ang="0">
                        <a:pos x="22" y="77"/>
                      </a:cxn>
                      <a:cxn ang="0">
                        <a:pos x="0" y="105"/>
                      </a:cxn>
                      <a:cxn ang="0">
                        <a:pos x="59" y="115"/>
                      </a:cxn>
                      <a:cxn ang="0">
                        <a:pos x="97" y="96"/>
                      </a:cxn>
                      <a:cxn ang="0">
                        <a:pos x="108" y="84"/>
                      </a:cxn>
                      <a:cxn ang="0">
                        <a:pos x="167" y="52"/>
                      </a:cxn>
                      <a:cxn ang="0">
                        <a:pos x="215" y="46"/>
                      </a:cxn>
                      <a:cxn ang="0">
                        <a:pos x="237" y="94"/>
                      </a:cxn>
                      <a:cxn ang="0">
                        <a:pos x="188" y="109"/>
                      </a:cxn>
                      <a:cxn ang="0">
                        <a:pos x="231" y="113"/>
                      </a:cxn>
                      <a:cxn ang="0">
                        <a:pos x="250" y="90"/>
                      </a:cxn>
                      <a:cxn ang="0">
                        <a:pos x="266" y="92"/>
                      </a:cxn>
                      <a:cxn ang="0">
                        <a:pos x="253" y="54"/>
                      </a:cxn>
                      <a:cxn ang="0">
                        <a:pos x="266" y="44"/>
                      </a:cxn>
                      <a:cxn ang="0">
                        <a:pos x="277" y="88"/>
                      </a:cxn>
                      <a:cxn ang="0">
                        <a:pos x="266" y="113"/>
                      </a:cxn>
                      <a:cxn ang="0">
                        <a:pos x="296" y="130"/>
                      </a:cxn>
                      <a:cxn ang="0">
                        <a:pos x="299" y="92"/>
                      </a:cxn>
                      <a:cxn ang="0">
                        <a:pos x="331" y="103"/>
                      </a:cxn>
                      <a:cxn ang="0">
                        <a:pos x="382" y="73"/>
                      </a:cxn>
                      <a:cxn ang="0">
                        <a:pos x="409" y="50"/>
                      </a:cxn>
                      <a:cxn ang="0">
                        <a:pos x="439" y="56"/>
                      </a:cxn>
                      <a:cxn ang="0">
                        <a:pos x="455" y="50"/>
                      </a:cxn>
                      <a:cxn ang="0">
                        <a:pos x="431" y="44"/>
                      </a:cxn>
                      <a:cxn ang="0">
                        <a:pos x="474" y="35"/>
                      </a:cxn>
                      <a:cxn ang="0">
                        <a:pos x="544" y="54"/>
                      </a:cxn>
                      <a:cxn ang="0">
                        <a:pos x="581" y="42"/>
                      </a:cxn>
                      <a:cxn ang="0">
                        <a:pos x="584" y="63"/>
                      </a:cxn>
                      <a:cxn ang="0">
                        <a:pos x="568" y="101"/>
                      </a:cxn>
                      <a:cxn ang="0">
                        <a:pos x="611" y="88"/>
                      </a:cxn>
                      <a:cxn ang="0">
                        <a:pos x="624" y="80"/>
                      </a:cxn>
                      <a:cxn ang="0">
                        <a:pos x="648" y="61"/>
                      </a:cxn>
                      <a:cxn ang="0">
                        <a:pos x="794" y="84"/>
                      </a:cxn>
                    </a:cxnLst>
                    <a:rect l="0" t="0" r="r" b="b"/>
                    <a:pathLst>
                      <a:path w="931" h="149">
                        <a:moveTo>
                          <a:pt x="794" y="84"/>
                        </a:moveTo>
                        <a:cubicBezTo>
                          <a:pt x="813" y="72"/>
                          <a:pt x="931" y="14"/>
                          <a:pt x="825" y="0"/>
                        </a:cubicBezTo>
                        <a:lnTo>
                          <a:pt x="159" y="0"/>
                        </a:lnTo>
                        <a:cubicBezTo>
                          <a:pt x="149" y="12"/>
                          <a:pt x="162" y="18"/>
                          <a:pt x="143" y="29"/>
                        </a:cubicBezTo>
                        <a:cubicBezTo>
                          <a:pt x="130" y="44"/>
                          <a:pt x="133" y="39"/>
                          <a:pt x="116" y="48"/>
                        </a:cubicBezTo>
                        <a:cubicBezTo>
                          <a:pt x="108" y="46"/>
                          <a:pt x="100" y="44"/>
                          <a:pt x="91" y="42"/>
                        </a:cubicBezTo>
                        <a:cubicBezTo>
                          <a:pt x="89" y="41"/>
                          <a:pt x="83" y="40"/>
                          <a:pt x="83" y="40"/>
                        </a:cubicBezTo>
                        <a:cubicBezTo>
                          <a:pt x="76" y="40"/>
                          <a:pt x="68" y="39"/>
                          <a:pt x="62" y="42"/>
                        </a:cubicBezTo>
                        <a:cubicBezTo>
                          <a:pt x="54" y="45"/>
                          <a:pt x="46" y="61"/>
                          <a:pt x="38" y="67"/>
                        </a:cubicBezTo>
                        <a:cubicBezTo>
                          <a:pt x="32" y="71"/>
                          <a:pt x="27" y="74"/>
                          <a:pt x="22" y="77"/>
                        </a:cubicBezTo>
                        <a:cubicBezTo>
                          <a:pt x="16" y="81"/>
                          <a:pt x="5" y="86"/>
                          <a:pt x="5" y="86"/>
                        </a:cubicBezTo>
                        <a:cubicBezTo>
                          <a:pt x="9" y="95"/>
                          <a:pt x="7" y="97"/>
                          <a:pt x="0" y="105"/>
                        </a:cubicBezTo>
                        <a:cubicBezTo>
                          <a:pt x="17" y="107"/>
                          <a:pt x="22" y="107"/>
                          <a:pt x="16" y="120"/>
                        </a:cubicBezTo>
                        <a:cubicBezTo>
                          <a:pt x="27" y="122"/>
                          <a:pt x="48" y="116"/>
                          <a:pt x="59" y="115"/>
                        </a:cubicBezTo>
                        <a:cubicBezTo>
                          <a:pt x="71" y="112"/>
                          <a:pt x="73" y="117"/>
                          <a:pt x="83" y="111"/>
                        </a:cubicBezTo>
                        <a:cubicBezTo>
                          <a:pt x="89" y="96"/>
                          <a:pt x="83" y="100"/>
                          <a:pt x="97" y="96"/>
                        </a:cubicBezTo>
                        <a:cubicBezTo>
                          <a:pt x="100" y="94"/>
                          <a:pt x="103" y="93"/>
                          <a:pt x="105" y="90"/>
                        </a:cubicBezTo>
                        <a:cubicBezTo>
                          <a:pt x="106" y="88"/>
                          <a:pt x="106" y="85"/>
                          <a:pt x="108" y="84"/>
                        </a:cubicBezTo>
                        <a:cubicBezTo>
                          <a:pt x="112" y="80"/>
                          <a:pt x="140" y="69"/>
                          <a:pt x="148" y="67"/>
                        </a:cubicBezTo>
                        <a:cubicBezTo>
                          <a:pt x="160" y="52"/>
                          <a:pt x="153" y="56"/>
                          <a:pt x="167" y="52"/>
                        </a:cubicBezTo>
                        <a:cubicBezTo>
                          <a:pt x="178" y="55"/>
                          <a:pt x="179" y="62"/>
                          <a:pt x="191" y="58"/>
                        </a:cubicBezTo>
                        <a:cubicBezTo>
                          <a:pt x="199" y="52"/>
                          <a:pt x="206" y="51"/>
                          <a:pt x="215" y="46"/>
                        </a:cubicBezTo>
                        <a:cubicBezTo>
                          <a:pt x="226" y="58"/>
                          <a:pt x="217" y="46"/>
                          <a:pt x="223" y="69"/>
                        </a:cubicBezTo>
                        <a:cubicBezTo>
                          <a:pt x="226" y="79"/>
                          <a:pt x="233" y="85"/>
                          <a:pt x="237" y="94"/>
                        </a:cubicBezTo>
                        <a:cubicBezTo>
                          <a:pt x="227" y="100"/>
                          <a:pt x="229" y="104"/>
                          <a:pt x="218" y="107"/>
                        </a:cubicBezTo>
                        <a:cubicBezTo>
                          <a:pt x="207" y="120"/>
                          <a:pt x="203" y="113"/>
                          <a:pt x="188" y="109"/>
                        </a:cubicBezTo>
                        <a:cubicBezTo>
                          <a:pt x="191" y="117"/>
                          <a:pt x="200" y="127"/>
                          <a:pt x="210" y="132"/>
                        </a:cubicBezTo>
                        <a:cubicBezTo>
                          <a:pt x="218" y="114"/>
                          <a:pt x="211" y="122"/>
                          <a:pt x="231" y="113"/>
                        </a:cubicBezTo>
                        <a:cubicBezTo>
                          <a:pt x="237" y="111"/>
                          <a:pt x="248" y="105"/>
                          <a:pt x="248" y="105"/>
                        </a:cubicBezTo>
                        <a:cubicBezTo>
                          <a:pt x="248" y="100"/>
                          <a:pt x="246" y="94"/>
                          <a:pt x="250" y="90"/>
                        </a:cubicBezTo>
                        <a:cubicBezTo>
                          <a:pt x="253" y="88"/>
                          <a:pt x="254" y="96"/>
                          <a:pt x="258" y="96"/>
                        </a:cubicBezTo>
                        <a:cubicBezTo>
                          <a:pt x="262" y="97"/>
                          <a:pt x="264" y="94"/>
                          <a:pt x="266" y="92"/>
                        </a:cubicBezTo>
                        <a:cubicBezTo>
                          <a:pt x="262" y="82"/>
                          <a:pt x="252" y="77"/>
                          <a:pt x="248" y="67"/>
                        </a:cubicBezTo>
                        <a:cubicBezTo>
                          <a:pt x="250" y="63"/>
                          <a:pt x="255" y="58"/>
                          <a:pt x="253" y="54"/>
                        </a:cubicBezTo>
                        <a:cubicBezTo>
                          <a:pt x="251" y="50"/>
                          <a:pt x="248" y="42"/>
                          <a:pt x="248" y="42"/>
                        </a:cubicBezTo>
                        <a:cubicBezTo>
                          <a:pt x="256" y="32"/>
                          <a:pt x="259" y="35"/>
                          <a:pt x="266" y="44"/>
                        </a:cubicBezTo>
                        <a:cubicBezTo>
                          <a:pt x="270" y="56"/>
                          <a:pt x="276" y="61"/>
                          <a:pt x="285" y="71"/>
                        </a:cubicBezTo>
                        <a:cubicBezTo>
                          <a:pt x="281" y="81"/>
                          <a:pt x="289" y="82"/>
                          <a:pt x="277" y="88"/>
                        </a:cubicBezTo>
                        <a:cubicBezTo>
                          <a:pt x="262" y="106"/>
                          <a:pt x="278" y="83"/>
                          <a:pt x="274" y="101"/>
                        </a:cubicBezTo>
                        <a:cubicBezTo>
                          <a:pt x="274" y="105"/>
                          <a:pt x="268" y="109"/>
                          <a:pt x="266" y="113"/>
                        </a:cubicBezTo>
                        <a:cubicBezTo>
                          <a:pt x="270" y="122"/>
                          <a:pt x="268" y="125"/>
                          <a:pt x="261" y="132"/>
                        </a:cubicBezTo>
                        <a:cubicBezTo>
                          <a:pt x="268" y="149"/>
                          <a:pt x="282" y="134"/>
                          <a:pt x="296" y="130"/>
                        </a:cubicBezTo>
                        <a:cubicBezTo>
                          <a:pt x="299" y="122"/>
                          <a:pt x="295" y="119"/>
                          <a:pt x="299" y="111"/>
                        </a:cubicBezTo>
                        <a:cubicBezTo>
                          <a:pt x="296" y="105"/>
                          <a:pt x="288" y="97"/>
                          <a:pt x="299" y="92"/>
                        </a:cubicBezTo>
                        <a:cubicBezTo>
                          <a:pt x="303" y="90"/>
                          <a:pt x="315" y="88"/>
                          <a:pt x="315" y="88"/>
                        </a:cubicBezTo>
                        <a:cubicBezTo>
                          <a:pt x="326" y="91"/>
                          <a:pt x="325" y="95"/>
                          <a:pt x="331" y="103"/>
                        </a:cubicBezTo>
                        <a:cubicBezTo>
                          <a:pt x="339" y="84"/>
                          <a:pt x="331" y="90"/>
                          <a:pt x="361" y="92"/>
                        </a:cubicBezTo>
                        <a:cubicBezTo>
                          <a:pt x="355" y="76"/>
                          <a:pt x="365" y="76"/>
                          <a:pt x="382" y="73"/>
                        </a:cubicBezTo>
                        <a:cubicBezTo>
                          <a:pt x="383" y="71"/>
                          <a:pt x="387" y="57"/>
                          <a:pt x="393" y="54"/>
                        </a:cubicBezTo>
                        <a:cubicBezTo>
                          <a:pt x="398" y="52"/>
                          <a:pt x="409" y="50"/>
                          <a:pt x="409" y="50"/>
                        </a:cubicBezTo>
                        <a:cubicBezTo>
                          <a:pt x="430" y="54"/>
                          <a:pt x="413" y="58"/>
                          <a:pt x="431" y="63"/>
                        </a:cubicBezTo>
                        <a:cubicBezTo>
                          <a:pt x="433" y="61"/>
                          <a:pt x="435" y="57"/>
                          <a:pt x="439" y="56"/>
                        </a:cubicBezTo>
                        <a:cubicBezTo>
                          <a:pt x="445" y="55"/>
                          <a:pt x="452" y="61"/>
                          <a:pt x="457" y="58"/>
                        </a:cubicBezTo>
                        <a:cubicBezTo>
                          <a:pt x="461" y="57"/>
                          <a:pt x="457" y="52"/>
                          <a:pt x="455" y="50"/>
                        </a:cubicBezTo>
                        <a:cubicBezTo>
                          <a:pt x="451" y="47"/>
                          <a:pt x="444" y="47"/>
                          <a:pt x="439" y="46"/>
                        </a:cubicBezTo>
                        <a:cubicBezTo>
                          <a:pt x="436" y="45"/>
                          <a:pt x="431" y="44"/>
                          <a:pt x="431" y="44"/>
                        </a:cubicBezTo>
                        <a:cubicBezTo>
                          <a:pt x="440" y="38"/>
                          <a:pt x="443" y="36"/>
                          <a:pt x="455" y="40"/>
                        </a:cubicBezTo>
                        <a:cubicBezTo>
                          <a:pt x="461" y="38"/>
                          <a:pt x="467" y="35"/>
                          <a:pt x="474" y="35"/>
                        </a:cubicBezTo>
                        <a:cubicBezTo>
                          <a:pt x="483" y="36"/>
                          <a:pt x="511" y="43"/>
                          <a:pt x="519" y="46"/>
                        </a:cubicBezTo>
                        <a:cubicBezTo>
                          <a:pt x="527" y="49"/>
                          <a:pt x="544" y="54"/>
                          <a:pt x="544" y="54"/>
                        </a:cubicBezTo>
                        <a:cubicBezTo>
                          <a:pt x="548" y="54"/>
                          <a:pt x="560" y="52"/>
                          <a:pt x="565" y="50"/>
                        </a:cubicBezTo>
                        <a:cubicBezTo>
                          <a:pt x="570" y="47"/>
                          <a:pt x="581" y="42"/>
                          <a:pt x="581" y="42"/>
                        </a:cubicBezTo>
                        <a:cubicBezTo>
                          <a:pt x="585" y="42"/>
                          <a:pt x="598" y="44"/>
                          <a:pt x="600" y="48"/>
                        </a:cubicBezTo>
                        <a:cubicBezTo>
                          <a:pt x="603" y="55"/>
                          <a:pt x="589" y="61"/>
                          <a:pt x="584" y="63"/>
                        </a:cubicBezTo>
                        <a:cubicBezTo>
                          <a:pt x="576" y="69"/>
                          <a:pt x="568" y="69"/>
                          <a:pt x="565" y="77"/>
                        </a:cubicBezTo>
                        <a:cubicBezTo>
                          <a:pt x="568" y="86"/>
                          <a:pt x="564" y="92"/>
                          <a:pt x="568" y="101"/>
                        </a:cubicBezTo>
                        <a:cubicBezTo>
                          <a:pt x="574" y="93"/>
                          <a:pt x="577" y="91"/>
                          <a:pt x="589" y="94"/>
                        </a:cubicBezTo>
                        <a:cubicBezTo>
                          <a:pt x="595" y="108"/>
                          <a:pt x="602" y="93"/>
                          <a:pt x="611" y="88"/>
                        </a:cubicBezTo>
                        <a:cubicBezTo>
                          <a:pt x="613" y="86"/>
                          <a:pt x="613" y="83"/>
                          <a:pt x="616" y="82"/>
                        </a:cubicBezTo>
                        <a:cubicBezTo>
                          <a:pt x="618" y="80"/>
                          <a:pt x="622" y="81"/>
                          <a:pt x="624" y="80"/>
                        </a:cubicBezTo>
                        <a:cubicBezTo>
                          <a:pt x="626" y="78"/>
                          <a:pt x="626" y="75"/>
                          <a:pt x="627" y="73"/>
                        </a:cubicBezTo>
                        <a:cubicBezTo>
                          <a:pt x="632" y="65"/>
                          <a:pt x="638" y="63"/>
                          <a:pt x="648" y="61"/>
                        </a:cubicBezTo>
                        <a:cubicBezTo>
                          <a:pt x="664" y="62"/>
                          <a:pt x="684" y="69"/>
                          <a:pt x="700" y="69"/>
                        </a:cubicBezTo>
                        <a:lnTo>
                          <a:pt x="794" y="84"/>
                        </a:lnTo>
                        <a:close/>
                      </a:path>
                    </a:pathLst>
                  </a:custGeom>
                  <a:solidFill>
                    <a:schemeClr val="folHlink"/>
                  </a:solidFill>
                  <a:ln w="9525">
                    <a:noFill/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CN" altLang="en-US">
                      <a:ea typeface="黑体" pitchFamily="2" charset="-122"/>
                    </a:endParaRPr>
                  </a:p>
                </p:txBody>
              </p:sp>
              <p:sp>
                <p:nvSpPr>
                  <p:cNvPr id="13375" name="Freeform 63">
                    <a:extLst>
                      <a:ext uri="{FF2B5EF4-FFF2-40B4-BE49-F238E27FC236}">
                        <a16:creationId xmlns:a16="http://schemas.microsoft.com/office/drawing/2014/main" xmlns="" id="{1DD9B5D8-F0F3-47FD-BBC8-9670624C282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ltGray">
                  <a:xfrm>
                    <a:off x="1293" y="282"/>
                    <a:ext cx="13" cy="10"/>
                  </a:xfrm>
                  <a:custGeom>
                    <a:avLst/>
                    <a:gdLst/>
                    <a:ahLst/>
                    <a:cxnLst>
                      <a:cxn ang="0">
                        <a:pos x="3" y="28"/>
                      </a:cxn>
                      <a:cxn ang="0">
                        <a:pos x="31" y="0"/>
                      </a:cxn>
                      <a:cxn ang="0">
                        <a:pos x="19" y="24"/>
                      </a:cxn>
                      <a:cxn ang="0">
                        <a:pos x="3" y="28"/>
                      </a:cxn>
                    </a:cxnLst>
                    <a:rect l="0" t="0" r="r" b="b"/>
                    <a:pathLst>
                      <a:path w="31" h="30">
                        <a:moveTo>
                          <a:pt x="3" y="28"/>
                        </a:moveTo>
                        <a:cubicBezTo>
                          <a:pt x="8" y="8"/>
                          <a:pt x="12" y="6"/>
                          <a:pt x="31" y="0"/>
                        </a:cubicBezTo>
                        <a:cubicBezTo>
                          <a:pt x="29" y="5"/>
                          <a:pt x="25" y="22"/>
                          <a:pt x="19" y="24"/>
                        </a:cubicBezTo>
                        <a:cubicBezTo>
                          <a:pt x="0" y="30"/>
                          <a:pt x="3" y="9"/>
                          <a:pt x="3" y="28"/>
                        </a:cubicBezTo>
                        <a:close/>
                      </a:path>
                    </a:pathLst>
                  </a:custGeom>
                  <a:solidFill>
                    <a:schemeClr val="folHlink"/>
                  </a:solidFill>
                  <a:ln w="9525">
                    <a:noFill/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CN" altLang="en-US">
                      <a:ea typeface="黑体" pitchFamily="2" charset="-122"/>
                    </a:endParaRPr>
                  </a:p>
                </p:txBody>
              </p:sp>
              <p:sp>
                <p:nvSpPr>
                  <p:cNvPr id="13376" name="Freeform 64">
                    <a:extLst>
                      <a:ext uri="{FF2B5EF4-FFF2-40B4-BE49-F238E27FC236}">
                        <a16:creationId xmlns:a16="http://schemas.microsoft.com/office/drawing/2014/main" xmlns="" id="{0E8467CC-DF3A-40A6-9DE2-A27FD2BA7EC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ltGray">
                  <a:xfrm>
                    <a:off x="1278" y="296"/>
                    <a:ext cx="19" cy="11"/>
                  </a:xfrm>
                  <a:custGeom>
                    <a:avLst/>
                    <a:gdLst/>
                    <a:ahLst/>
                    <a:cxnLst>
                      <a:cxn ang="0">
                        <a:pos x="6" y="32"/>
                      </a:cxn>
                      <a:cxn ang="0">
                        <a:pos x="22" y="0"/>
                      </a:cxn>
                      <a:cxn ang="0">
                        <a:pos x="38" y="4"/>
                      </a:cxn>
                      <a:cxn ang="0">
                        <a:pos x="6" y="32"/>
                      </a:cxn>
                    </a:cxnLst>
                    <a:rect l="0" t="0" r="r" b="b"/>
                    <a:pathLst>
                      <a:path w="44" h="32">
                        <a:moveTo>
                          <a:pt x="6" y="32"/>
                        </a:moveTo>
                        <a:cubicBezTo>
                          <a:pt x="0" y="14"/>
                          <a:pt x="7" y="10"/>
                          <a:pt x="22" y="0"/>
                        </a:cubicBezTo>
                        <a:cubicBezTo>
                          <a:pt x="27" y="1"/>
                          <a:pt x="35" y="0"/>
                          <a:pt x="38" y="4"/>
                        </a:cubicBezTo>
                        <a:cubicBezTo>
                          <a:pt x="44" y="13"/>
                          <a:pt x="16" y="32"/>
                          <a:pt x="6" y="32"/>
                        </a:cubicBezTo>
                        <a:close/>
                      </a:path>
                    </a:pathLst>
                  </a:custGeom>
                  <a:solidFill>
                    <a:schemeClr val="folHlink"/>
                  </a:solidFill>
                  <a:ln w="9525">
                    <a:noFill/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CN" altLang="en-US">
                      <a:ea typeface="黑体" pitchFamily="2" charset="-122"/>
                    </a:endParaRPr>
                  </a:p>
                </p:txBody>
              </p:sp>
              <p:sp>
                <p:nvSpPr>
                  <p:cNvPr id="13377" name="Freeform 65">
                    <a:extLst>
                      <a:ext uri="{FF2B5EF4-FFF2-40B4-BE49-F238E27FC236}">
                        <a16:creationId xmlns:a16="http://schemas.microsoft.com/office/drawing/2014/main" xmlns="" id="{46CDF87D-47CF-4180-AB72-3E973A80269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ltGray">
                  <a:xfrm>
                    <a:off x="1340" y="337"/>
                    <a:ext cx="32" cy="6"/>
                  </a:xfrm>
                  <a:custGeom>
                    <a:avLst/>
                    <a:gdLst/>
                    <a:ahLst/>
                    <a:cxnLst>
                      <a:cxn ang="0">
                        <a:pos x="37" y="18"/>
                      </a:cxn>
                      <a:cxn ang="0">
                        <a:pos x="25" y="2"/>
                      </a:cxn>
                      <a:cxn ang="0">
                        <a:pos x="37" y="18"/>
                      </a:cxn>
                    </a:cxnLst>
                    <a:rect l="0" t="0" r="r" b="b"/>
                    <a:pathLst>
                      <a:path w="76" h="18">
                        <a:moveTo>
                          <a:pt x="37" y="18"/>
                        </a:moveTo>
                        <a:cubicBezTo>
                          <a:pt x="25" y="14"/>
                          <a:pt x="0" y="10"/>
                          <a:pt x="25" y="2"/>
                        </a:cubicBezTo>
                        <a:cubicBezTo>
                          <a:pt x="76" y="9"/>
                          <a:pt x="46" y="0"/>
                          <a:pt x="37" y="18"/>
                        </a:cubicBezTo>
                        <a:close/>
                      </a:path>
                    </a:pathLst>
                  </a:custGeom>
                  <a:solidFill>
                    <a:schemeClr val="folHlink"/>
                  </a:solidFill>
                  <a:ln w="9525">
                    <a:noFill/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CN" altLang="en-US">
                      <a:ea typeface="黑体" pitchFamily="2" charset="-122"/>
                    </a:endParaRPr>
                  </a:p>
                </p:txBody>
              </p:sp>
              <p:sp>
                <p:nvSpPr>
                  <p:cNvPr id="13378" name="Freeform 66">
                    <a:extLst>
                      <a:ext uri="{FF2B5EF4-FFF2-40B4-BE49-F238E27FC236}">
                        <a16:creationId xmlns:a16="http://schemas.microsoft.com/office/drawing/2014/main" xmlns="" id="{7DD1584F-5472-40B4-B5E7-EA4F43273CA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ltGray">
                  <a:xfrm>
                    <a:off x="1395" y="336"/>
                    <a:ext cx="18" cy="15"/>
                  </a:xfrm>
                  <a:custGeom>
                    <a:avLst/>
                    <a:gdLst/>
                    <a:ahLst/>
                    <a:cxnLst>
                      <a:cxn ang="0">
                        <a:pos x="0" y="21"/>
                      </a:cxn>
                      <a:cxn ang="0">
                        <a:pos x="12" y="9"/>
                      </a:cxn>
                      <a:cxn ang="0">
                        <a:pos x="0" y="21"/>
                      </a:cxn>
                    </a:cxnLst>
                    <a:rect l="0" t="0" r="r" b="b"/>
                    <a:pathLst>
                      <a:path w="42" h="44">
                        <a:moveTo>
                          <a:pt x="0" y="21"/>
                        </a:moveTo>
                        <a:cubicBezTo>
                          <a:pt x="4" y="17"/>
                          <a:pt x="7" y="11"/>
                          <a:pt x="12" y="9"/>
                        </a:cubicBezTo>
                        <a:cubicBezTo>
                          <a:pt x="42" y="0"/>
                          <a:pt x="23" y="44"/>
                          <a:pt x="0" y="21"/>
                        </a:cubicBezTo>
                        <a:close/>
                      </a:path>
                    </a:pathLst>
                  </a:custGeom>
                  <a:solidFill>
                    <a:schemeClr val="folHlink"/>
                  </a:solidFill>
                  <a:ln w="9525">
                    <a:noFill/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CN" altLang="en-US">
                      <a:ea typeface="黑体" pitchFamily="2" charset="-122"/>
                    </a:endParaRPr>
                  </a:p>
                </p:txBody>
              </p:sp>
              <p:sp>
                <p:nvSpPr>
                  <p:cNvPr id="13379" name="Freeform 67">
                    <a:extLst>
                      <a:ext uri="{FF2B5EF4-FFF2-40B4-BE49-F238E27FC236}">
                        <a16:creationId xmlns:a16="http://schemas.microsoft.com/office/drawing/2014/main" xmlns="" id="{9E2DF0D7-4008-465E-ADE5-F9F219E648E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ltGray">
                  <a:xfrm>
                    <a:off x="1248" y="295"/>
                    <a:ext cx="14" cy="10"/>
                  </a:xfrm>
                  <a:custGeom>
                    <a:avLst/>
                    <a:gdLst/>
                    <a:ahLst/>
                    <a:cxnLst>
                      <a:cxn ang="0">
                        <a:pos x="7" y="22"/>
                      </a:cxn>
                      <a:cxn ang="0">
                        <a:pos x="31" y="10"/>
                      </a:cxn>
                      <a:cxn ang="0">
                        <a:pos x="7" y="22"/>
                      </a:cxn>
                    </a:cxnLst>
                    <a:rect l="0" t="0" r="r" b="b"/>
                    <a:pathLst>
                      <a:path w="31" h="30">
                        <a:moveTo>
                          <a:pt x="7" y="22"/>
                        </a:moveTo>
                        <a:cubicBezTo>
                          <a:pt x="0" y="0"/>
                          <a:pt x="15" y="6"/>
                          <a:pt x="31" y="10"/>
                        </a:cubicBezTo>
                        <a:cubicBezTo>
                          <a:pt x="14" y="16"/>
                          <a:pt x="15" y="30"/>
                          <a:pt x="7" y="22"/>
                        </a:cubicBezTo>
                        <a:close/>
                      </a:path>
                    </a:pathLst>
                  </a:custGeom>
                  <a:solidFill>
                    <a:schemeClr val="folHlink"/>
                  </a:solidFill>
                  <a:ln w="9525">
                    <a:noFill/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CN" altLang="en-US">
                      <a:ea typeface="黑体" pitchFamily="2" charset="-122"/>
                    </a:endParaRPr>
                  </a:p>
                </p:txBody>
              </p:sp>
            </p:grpSp>
            <p:grpSp>
              <p:nvGrpSpPr>
                <p:cNvPr id="7229" name="Group 68">
                  <a:extLst>
                    <a:ext uri="{FF2B5EF4-FFF2-40B4-BE49-F238E27FC236}">
                      <a16:creationId xmlns:a16="http://schemas.microsoft.com/office/drawing/2014/main" xmlns="" id="{F2246AB2-001C-4540-BA9C-A5D7D94A2B7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709" y="240"/>
                  <a:ext cx="1139" cy="429"/>
                  <a:chOff x="3709" y="240"/>
                  <a:chExt cx="1139" cy="429"/>
                </a:xfrm>
              </p:grpSpPr>
              <p:sp>
                <p:nvSpPr>
                  <p:cNvPr id="13381" name="Freeform 69">
                    <a:extLst>
                      <a:ext uri="{FF2B5EF4-FFF2-40B4-BE49-F238E27FC236}">
                        <a16:creationId xmlns:a16="http://schemas.microsoft.com/office/drawing/2014/main" xmlns="" id="{A4D283C9-2994-4930-BF2A-3A0812B96EF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ltGray">
                  <a:xfrm>
                    <a:off x="4808" y="616"/>
                    <a:ext cx="13" cy="14"/>
                  </a:xfrm>
                  <a:custGeom>
                    <a:avLst/>
                    <a:gdLst/>
                    <a:ahLst/>
                    <a:cxnLst>
                      <a:cxn ang="0">
                        <a:pos x="16" y="33"/>
                      </a:cxn>
                      <a:cxn ang="0">
                        <a:pos x="8" y="21"/>
                      </a:cxn>
                      <a:cxn ang="0">
                        <a:pos x="0" y="9"/>
                      </a:cxn>
                      <a:cxn ang="0">
                        <a:pos x="16" y="3"/>
                      </a:cxn>
                      <a:cxn ang="0">
                        <a:pos x="30" y="23"/>
                      </a:cxn>
                      <a:cxn ang="0">
                        <a:pos x="28" y="31"/>
                      </a:cxn>
                      <a:cxn ang="0">
                        <a:pos x="16" y="33"/>
                      </a:cxn>
                    </a:cxnLst>
                    <a:rect l="0" t="0" r="r" b="b"/>
                    <a:pathLst>
                      <a:path w="30" h="42">
                        <a:moveTo>
                          <a:pt x="16" y="33"/>
                        </a:moveTo>
                        <a:cubicBezTo>
                          <a:pt x="3" y="20"/>
                          <a:pt x="15" y="34"/>
                          <a:pt x="8" y="21"/>
                        </a:cubicBezTo>
                        <a:cubicBezTo>
                          <a:pt x="6" y="17"/>
                          <a:pt x="0" y="9"/>
                          <a:pt x="0" y="9"/>
                        </a:cubicBezTo>
                        <a:cubicBezTo>
                          <a:pt x="5" y="1"/>
                          <a:pt x="7" y="0"/>
                          <a:pt x="16" y="3"/>
                        </a:cubicBezTo>
                        <a:cubicBezTo>
                          <a:pt x="25" y="16"/>
                          <a:pt x="10" y="16"/>
                          <a:pt x="30" y="23"/>
                        </a:cubicBezTo>
                        <a:cubicBezTo>
                          <a:pt x="29" y="26"/>
                          <a:pt x="30" y="29"/>
                          <a:pt x="28" y="31"/>
                        </a:cubicBezTo>
                        <a:cubicBezTo>
                          <a:pt x="15" y="42"/>
                          <a:pt x="16" y="38"/>
                          <a:pt x="16" y="33"/>
                        </a:cubicBezTo>
                        <a:close/>
                      </a:path>
                    </a:pathLst>
                  </a:custGeom>
                  <a:solidFill>
                    <a:schemeClr val="folHlink"/>
                  </a:solidFill>
                  <a:ln w="9525">
                    <a:noFill/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CN" altLang="en-US">
                      <a:ea typeface="黑体" pitchFamily="2" charset="-122"/>
                    </a:endParaRPr>
                  </a:p>
                </p:txBody>
              </p:sp>
              <p:sp>
                <p:nvSpPr>
                  <p:cNvPr id="13382" name="Freeform 70">
                    <a:extLst>
                      <a:ext uri="{FF2B5EF4-FFF2-40B4-BE49-F238E27FC236}">
                        <a16:creationId xmlns:a16="http://schemas.microsoft.com/office/drawing/2014/main" xmlns="" id="{4B8B4FA0-0612-4198-AF30-005E196E913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ltGray">
                  <a:xfrm>
                    <a:off x="4655" y="629"/>
                    <a:ext cx="11" cy="5"/>
                  </a:xfrm>
                  <a:custGeom>
                    <a:avLst/>
                    <a:gdLst/>
                    <a:ahLst/>
                    <a:cxnLst>
                      <a:cxn ang="0">
                        <a:pos x="15" y="16"/>
                      </a:cxn>
                      <a:cxn ang="0">
                        <a:pos x="3" y="8"/>
                      </a:cxn>
                      <a:cxn ang="0">
                        <a:pos x="15" y="0"/>
                      </a:cxn>
                      <a:cxn ang="0">
                        <a:pos x="15" y="16"/>
                      </a:cxn>
                    </a:cxnLst>
                    <a:rect l="0" t="0" r="r" b="b"/>
                    <a:pathLst>
                      <a:path w="25" h="16">
                        <a:moveTo>
                          <a:pt x="15" y="16"/>
                        </a:moveTo>
                        <a:cubicBezTo>
                          <a:pt x="10" y="15"/>
                          <a:pt x="0" y="12"/>
                          <a:pt x="3" y="8"/>
                        </a:cubicBezTo>
                        <a:cubicBezTo>
                          <a:pt x="6" y="4"/>
                          <a:pt x="15" y="0"/>
                          <a:pt x="15" y="0"/>
                        </a:cubicBezTo>
                        <a:cubicBezTo>
                          <a:pt x="17" y="3"/>
                          <a:pt x="25" y="16"/>
                          <a:pt x="15" y="16"/>
                        </a:cubicBezTo>
                        <a:close/>
                      </a:path>
                    </a:pathLst>
                  </a:custGeom>
                  <a:solidFill>
                    <a:schemeClr val="folHlink"/>
                  </a:solidFill>
                  <a:ln w="9525">
                    <a:noFill/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CN" altLang="en-US">
                      <a:ea typeface="黑体" pitchFamily="2" charset="-122"/>
                    </a:endParaRPr>
                  </a:p>
                </p:txBody>
              </p:sp>
              <p:sp>
                <p:nvSpPr>
                  <p:cNvPr id="13383" name="Freeform 71">
                    <a:extLst>
                      <a:ext uri="{FF2B5EF4-FFF2-40B4-BE49-F238E27FC236}">
                        <a16:creationId xmlns:a16="http://schemas.microsoft.com/office/drawing/2014/main" xmlns="" id="{F673EE12-FF84-4835-A768-01F15C3F773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ltGray">
                  <a:xfrm>
                    <a:off x="4609" y="635"/>
                    <a:ext cx="28" cy="16"/>
                  </a:xfrm>
                  <a:custGeom>
                    <a:avLst/>
                    <a:gdLst/>
                    <a:ahLst/>
                    <a:cxnLst>
                      <a:cxn ang="0">
                        <a:pos x="14" y="24"/>
                      </a:cxn>
                      <a:cxn ang="0">
                        <a:pos x="30" y="4"/>
                      </a:cxn>
                      <a:cxn ang="0">
                        <a:pos x="42" y="0"/>
                      </a:cxn>
                      <a:cxn ang="0">
                        <a:pos x="58" y="12"/>
                      </a:cxn>
                      <a:cxn ang="0">
                        <a:pos x="32" y="26"/>
                      </a:cxn>
                      <a:cxn ang="0">
                        <a:pos x="12" y="46"/>
                      </a:cxn>
                      <a:cxn ang="0">
                        <a:pos x="8" y="20"/>
                      </a:cxn>
                      <a:cxn ang="0">
                        <a:pos x="12" y="14"/>
                      </a:cxn>
                      <a:cxn ang="0">
                        <a:pos x="14" y="24"/>
                      </a:cxn>
                    </a:cxnLst>
                    <a:rect l="0" t="0" r="r" b="b"/>
                    <a:pathLst>
                      <a:path w="65" h="46">
                        <a:moveTo>
                          <a:pt x="14" y="24"/>
                        </a:moveTo>
                        <a:cubicBezTo>
                          <a:pt x="18" y="13"/>
                          <a:pt x="16" y="9"/>
                          <a:pt x="30" y="4"/>
                        </a:cubicBezTo>
                        <a:cubicBezTo>
                          <a:pt x="34" y="3"/>
                          <a:pt x="42" y="0"/>
                          <a:pt x="42" y="0"/>
                        </a:cubicBezTo>
                        <a:cubicBezTo>
                          <a:pt x="50" y="1"/>
                          <a:pt x="65" y="0"/>
                          <a:pt x="58" y="12"/>
                        </a:cubicBezTo>
                        <a:cubicBezTo>
                          <a:pt x="53" y="21"/>
                          <a:pt x="40" y="21"/>
                          <a:pt x="32" y="26"/>
                        </a:cubicBezTo>
                        <a:cubicBezTo>
                          <a:pt x="26" y="35"/>
                          <a:pt x="23" y="42"/>
                          <a:pt x="12" y="46"/>
                        </a:cubicBezTo>
                        <a:cubicBezTo>
                          <a:pt x="0" y="42"/>
                          <a:pt x="5" y="30"/>
                          <a:pt x="8" y="20"/>
                        </a:cubicBezTo>
                        <a:cubicBezTo>
                          <a:pt x="9" y="18"/>
                          <a:pt x="10" y="13"/>
                          <a:pt x="12" y="14"/>
                        </a:cubicBezTo>
                        <a:cubicBezTo>
                          <a:pt x="15" y="16"/>
                          <a:pt x="13" y="21"/>
                          <a:pt x="14" y="24"/>
                        </a:cubicBezTo>
                        <a:close/>
                      </a:path>
                    </a:pathLst>
                  </a:custGeom>
                  <a:solidFill>
                    <a:schemeClr val="folHlink"/>
                  </a:solidFill>
                  <a:ln w="9525">
                    <a:noFill/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CN" altLang="en-US">
                      <a:ea typeface="黑体" pitchFamily="2" charset="-122"/>
                    </a:endParaRPr>
                  </a:p>
                </p:txBody>
              </p:sp>
              <p:sp>
                <p:nvSpPr>
                  <p:cNvPr id="13384" name="Freeform 72">
                    <a:extLst>
                      <a:ext uri="{FF2B5EF4-FFF2-40B4-BE49-F238E27FC236}">
                        <a16:creationId xmlns:a16="http://schemas.microsoft.com/office/drawing/2014/main" xmlns="" id="{4344DAC6-B748-4597-9A2B-4D8D6F9E3FD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ltGray">
                  <a:xfrm>
                    <a:off x="4580" y="634"/>
                    <a:ext cx="29" cy="16"/>
                  </a:xfrm>
                  <a:custGeom>
                    <a:avLst/>
                    <a:gdLst/>
                    <a:ahLst/>
                    <a:cxnLst>
                      <a:cxn ang="0">
                        <a:pos x="0" y="31"/>
                      </a:cxn>
                      <a:cxn ang="0">
                        <a:pos x="18" y="25"/>
                      </a:cxn>
                      <a:cxn ang="0">
                        <a:pos x="52" y="1"/>
                      </a:cxn>
                      <a:cxn ang="0">
                        <a:pos x="64" y="3"/>
                      </a:cxn>
                      <a:cxn ang="0">
                        <a:pos x="50" y="19"/>
                      </a:cxn>
                      <a:cxn ang="0">
                        <a:pos x="28" y="33"/>
                      </a:cxn>
                      <a:cxn ang="0">
                        <a:pos x="22" y="47"/>
                      </a:cxn>
                      <a:cxn ang="0">
                        <a:pos x="16" y="45"/>
                      </a:cxn>
                      <a:cxn ang="0">
                        <a:pos x="12" y="39"/>
                      </a:cxn>
                      <a:cxn ang="0">
                        <a:pos x="0" y="35"/>
                      </a:cxn>
                      <a:cxn ang="0">
                        <a:pos x="0" y="31"/>
                      </a:cxn>
                    </a:cxnLst>
                    <a:rect l="0" t="0" r="r" b="b"/>
                    <a:pathLst>
                      <a:path w="69" h="47">
                        <a:moveTo>
                          <a:pt x="0" y="31"/>
                        </a:moveTo>
                        <a:cubicBezTo>
                          <a:pt x="7" y="24"/>
                          <a:pt x="9" y="22"/>
                          <a:pt x="18" y="25"/>
                        </a:cubicBezTo>
                        <a:cubicBezTo>
                          <a:pt x="25" y="4"/>
                          <a:pt x="36" y="12"/>
                          <a:pt x="52" y="1"/>
                        </a:cubicBezTo>
                        <a:cubicBezTo>
                          <a:pt x="56" y="2"/>
                          <a:pt x="61" y="0"/>
                          <a:pt x="64" y="3"/>
                        </a:cubicBezTo>
                        <a:cubicBezTo>
                          <a:pt x="69" y="8"/>
                          <a:pt x="50" y="19"/>
                          <a:pt x="50" y="19"/>
                        </a:cubicBezTo>
                        <a:cubicBezTo>
                          <a:pt x="46" y="31"/>
                          <a:pt x="35" y="22"/>
                          <a:pt x="28" y="33"/>
                        </a:cubicBezTo>
                        <a:cubicBezTo>
                          <a:pt x="31" y="41"/>
                          <a:pt x="31" y="44"/>
                          <a:pt x="22" y="47"/>
                        </a:cubicBezTo>
                        <a:cubicBezTo>
                          <a:pt x="20" y="46"/>
                          <a:pt x="18" y="46"/>
                          <a:pt x="16" y="45"/>
                        </a:cubicBezTo>
                        <a:cubicBezTo>
                          <a:pt x="14" y="43"/>
                          <a:pt x="14" y="40"/>
                          <a:pt x="12" y="39"/>
                        </a:cubicBezTo>
                        <a:cubicBezTo>
                          <a:pt x="8" y="37"/>
                          <a:pt x="0" y="35"/>
                          <a:pt x="0" y="35"/>
                        </a:cubicBezTo>
                        <a:cubicBezTo>
                          <a:pt x="2" y="26"/>
                          <a:pt x="3" y="25"/>
                          <a:pt x="0" y="31"/>
                        </a:cubicBezTo>
                        <a:close/>
                      </a:path>
                    </a:pathLst>
                  </a:custGeom>
                  <a:solidFill>
                    <a:schemeClr val="folHlink"/>
                  </a:solidFill>
                  <a:ln w="9525">
                    <a:noFill/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CN" altLang="en-US">
                      <a:ea typeface="黑体" pitchFamily="2" charset="-122"/>
                    </a:endParaRPr>
                  </a:p>
                </p:txBody>
              </p:sp>
              <p:sp>
                <p:nvSpPr>
                  <p:cNvPr id="13385" name="Freeform 73">
                    <a:extLst>
                      <a:ext uri="{FF2B5EF4-FFF2-40B4-BE49-F238E27FC236}">
                        <a16:creationId xmlns:a16="http://schemas.microsoft.com/office/drawing/2014/main" xmlns="" id="{1D3B3393-C951-4E61-A06B-5C956DA5F00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ltGray">
                  <a:xfrm>
                    <a:off x="4423" y="547"/>
                    <a:ext cx="151" cy="93"/>
                  </a:xfrm>
                  <a:custGeom>
                    <a:avLst/>
                    <a:gdLst/>
                    <a:ahLst/>
                    <a:cxnLst>
                      <a:cxn ang="0">
                        <a:pos x="10" y="4"/>
                      </a:cxn>
                      <a:cxn ang="0">
                        <a:pos x="36" y="18"/>
                      </a:cxn>
                      <a:cxn ang="0">
                        <a:pos x="46" y="30"/>
                      </a:cxn>
                      <a:cxn ang="0">
                        <a:pos x="76" y="52"/>
                      </a:cxn>
                      <a:cxn ang="0">
                        <a:pos x="92" y="66"/>
                      </a:cxn>
                      <a:cxn ang="0">
                        <a:pos x="122" y="98"/>
                      </a:cxn>
                      <a:cxn ang="0">
                        <a:pos x="136" y="128"/>
                      </a:cxn>
                      <a:cxn ang="0">
                        <a:pos x="148" y="132"/>
                      </a:cxn>
                      <a:cxn ang="0">
                        <a:pos x="154" y="150"/>
                      </a:cxn>
                      <a:cxn ang="0">
                        <a:pos x="176" y="152"/>
                      </a:cxn>
                      <a:cxn ang="0">
                        <a:pos x="170" y="196"/>
                      </a:cxn>
                      <a:cxn ang="0">
                        <a:pos x="180" y="224"/>
                      </a:cxn>
                      <a:cxn ang="0">
                        <a:pos x="198" y="232"/>
                      </a:cxn>
                      <a:cxn ang="0">
                        <a:pos x="216" y="234"/>
                      </a:cxn>
                      <a:cxn ang="0">
                        <a:pos x="236" y="242"/>
                      </a:cxn>
                      <a:cxn ang="0">
                        <a:pos x="254" y="236"/>
                      </a:cxn>
                      <a:cxn ang="0">
                        <a:pos x="272" y="248"/>
                      </a:cxn>
                      <a:cxn ang="0">
                        <a:pos x="296" y="256"/>
                      </a:cxn>
                      <a:cxn ang="0">
                        <a:pos x="314" y="264"/>
                      </a:cxn>
                      <a:cxn ang="0">
                        <a:pos x="352" y="266"/>
                      </a:cxn>
                      <a:cxn ang="0">
                        <a:pos x="342" y="274"/>
                      </a:cxn>
                      <a:cxn ang="0">
                        <a:pos x="322" y="272"/>
                      </a:cxn>
                      <a:cxn ang="0">
                        <a:pos x="300" y="270"/>
                      </a:cxn>
                      <a:cxn ang="0">
                        <a:pos x="288" y="266"/>
                      </a:cxn>
                      <a:cxn ang="0">
                        <a:pos x="252" y="264"/>
                      </a:cxn>
                      <a:cxn ang="0">
                        <a:pos x="234" y="260"/>
                      </a:cxn>
                      <a:cxn ang="0">
                        <a:pos x="172" y="242"/>
                      </a:cxn>
                      <a:cxn ang="0">
                        <a:pos x="160" y="216"/>
                      </a:cxn>
                      <a:cxn ang="0">
                        <a:pos x="126" y="200"/>
                      </a:cxn>
                      <a:cxn ang="0">
                        <a:pos x="108" y="186"/>
                      </a:cxn>
                      <a:cxn ang="0">
                        <a:pos x="94" y="158"/>
                      </a:cxn>
                      <a:cxn ang="0">
                        <a:pos x="68" y="108"/>
                      </a:cxn>
                      <a:cxn ang="0">
                        <a:pos x="64" y="102"/>
                      </a:cxn>
                      <a:cxn ang="0">
                        <a:pos x="58" y="100"/>
                      </a:cxn>
                      <a:cxn ang="0">
                        <a:pos x="54" y="88"/>
                      </a:cxn>
                      <a:cxn ang="0">
                        <a:pos x="38" y="58"/>
                      </a:cxn>
                      <a:cxn ang="0">
                        <a:pos x="20" y="40"/>
                      </a:cxn>
                      <a:cxn ang="0">
                        <a:pos x="4" y="22"/>
                      </a:cxn>
                      <a:cxn ang="0">
                        <a:pos x="10" y="2"/>
                      </a:cxn>
                      <a:cxn ang="0">
                        <a:pos x="10" y="4"/>
                      </a:cxn>
                    </a:cxnLst>
                    <a:rect l="0" t="0" r="r" b="b"/>
                    <a:pathLst>
                      <a:path w="355" h="277">
                        <a:moveTo>
                          <a:pt x="10" y="4"/>
                        </a:moveTo>
                        <a:cubicBezTo>
                          <a:pt x="22" y="0"/>
                          <a:pt x="24" y="14"/>
                          <a:pt x="36" y="18"/>
                        </a:cubicBezTo>
                        <a:cubicBezTo>
                          <a:pt x="37" y="19"/>
                          <a:pt x="45" y="29"/>
                          <a:pt x="46" y="30"/>
                        </a:cubicBezTo>
                        <a:cubicBezTo>
                          <a:pt x="56" y="40"/>
                          <a:pt x="67" y="38"/>
                          <a:pt x="76" y="52"/>
                        </a:cubicBezTo>
                        <a:cubicBezTo>
                          <a:pt x="80" y="58"/>
                          <a:pt x="92" y="66"/>
                          <a:pt x="92" y="66"/>
                        </a:cubicBezTo>
                        <a:cubicBezTo>
                          <a:pt x="96" y="79"/>
                          <a:pt x="112" y="88"/>
                          <a:pt x="122" y="98"/>
                        </a:cubicBezTo>
                        <a:cubicBezTo>
                          <a:pt x="124" y="105"/>
                          <a:pt x="130" y="124"/>
                          <a:pt x="136" y="128"/>
                        </a:cubicBezTo>
                        <a:cubicBezTo>
                          <a:pt x="140" y="130"/>
                          <a:pt x="148" y="132"/>
                          <a:pt x="148" y="132"/>
                        </a:cubicBezTo>
                        <a:cubicBezTo>
                          <a:pt x="150" y="138"/>
                          <a:pt x="154" y="150"/>
                          <a:pt x="154" y="150"/>
                        </a:cubicBezTo>
                        <a:cubicBezTo>
                          <a:pt x="161" y="139"/>
                          <a:pt x="168" y="144"/>
                          <a:pt x="176" y="152"/>
                        </a:cubicBezTo>
                        <a:cubicBezTo>
                          <a:pt x="174" y="167"/>
                          <a:pt x="173" y="181"/>
                          <a:pt x="170" y="196"/>
                        </a:cubicBezTo>
                        <a:cubicBezTo>
                          <a:pt x="171" y="202"/>
                          <a:pt x="174" y="220"/>
                          <a:pt x="180" y="224"/>
                        </a:cubicBezTo>
                        <a:cubicBezTo>
                          <a:pt x="185" y="228"/>
                          <a:pt x="193" y="228"/>
                          <a:pt x="198" y="232"/>
                        </a:cubicBezTo>
                        <a:cubicBezTo>
                          <a:pt x="204" y="230"/>
                          <a:pt x="216" y="234"/>
                          <a:pt x="216" y="234"/>
                        </a:cubicBezTo>
                        <a:cubicBezTo>
                          <a:pt x="223" y="241"/>
                          <a:pt x="225" y="245"/>
                          <a:pt x="236" y="242"/>
                        </a:cubicBezTo>
                        <a:cubicBezTo>
                          <a:pt x="242" y="240"/>
                          <a:pt x="254" y="236"/>
                          <a:pt x="254" y="236"/>
                        </a:cubicBezTo>
                        <a:cubicBezTo>
                          <a:pt x="260" y="240"/>
                          <a:pt x="265" y="246"/>
                          <a:pt x="272" y="248"/>
                        </a:cubicBezTo>
                        <a:cubicBezTo>
                          <a:pt x="277" y="250"/>
                          <a:pt x="291" y="252"/>
                          <a:pt x="296" y="256"/>
                        </a:cubicBezTo>
                        <a:cubicBezTo>
                          <a:pt x="301" y="260"/>
                          <a:pt x="314" y="264"/>
                          <a:pt x="314" y="264"/>
                        </a:cubicBezTo>
                        <a:cubicBezTo>
                          <a:pt x="330" y="263"/>
                          <a:pt x="338" y="261"/>
                          <a:pt x="352" y="266"/>
                        </a:cubicBezTo>
                        <a:cubicBezTo>
                          <a:pt x="355" y="275"/>
                          <a:pt x="350" y="277"/>
                          <a:pt x="342" y="274"/>
                        </a:cubicBezTo>
                        <a:cubicBezTo>
                          <a:pt x="336" y="276"/>
                          <a:pt x="322" y="272"/>
                          <a:pt x="322" y="272"/>
                        </a:cubicBezTo>
                        <a:cubicBezTo>
                          <a:pt x="314" y="275"/>
                          <a:pt x="308" y="272"/>
                          <a:pt x="300" y="270"/>
                        </a:cubicBezTo>
                        <a:cubicBezTo>
                          <a:pt x="296" y="269"/>
                          <a:pt x="288" y="266"/>
                          <a:pt x="288" y="266"/>
                        </a:cubicBezTo>
                        <a:cubicBezTo>
                          <a:pt x="276" y="270"/>
                          <a:pt x="264" y="266"/>
                          <a:pt x="252" y="264"/>
                        </a:cubicBezTo>
                        <a:cubicBezTo>
                          <a:pt x="245" y="259"/>
                          <a:pt x="242" y="257"/>
                          <a:pt x="234" y="260"/>
                        </a:cubicBezTo>
                        <a:cubicBezTo>
                          <a:pt x="211" y="252"/>
                          <a:pt x="192" y="256"/>
                          <a:pt x="172" y="242"/>
                        </a:cubicBezTo>
                        <a:cubicBezTo>
                          <a:pt x="165" y="231"/>
                          <a:pt x="176" y="221"/>
                          <a:pt x="160" y="216"/>
                        </a:cubicBezTo>
                        <a:cubicBezTo>
                          <a:pt x="154" y="233"/>
                          <a:pt x="136" y="203"/>
                          <a:pt x="126" y="200"/>
                        </a:cubicBezTo>
                        <a:cubicBezTo>
                          <a:pt x="120" y="196"/>
                          <a:pt x="114" y="190"/>
                          <a:pt x="108" y="186"/>
                        </a:cubicBezTo>
                        <a:cubicBezTo>
                          <a:pt x="104" y="175"/>
                          <a:pt x="104" y="165"/>
                          <a:pt x="94" y="158"/>
                        </a:cubicBezTo>
                        <a:cubicBezTo>
                          <a:pt x="83" y="142"/>
                          <a:pt x="85" y="119"/>
                          <a:pt x="68" y="108"/>
                        </a:cubicBezTo>
                        <a:cubicBezTo>
                          <a:pt x="67" y="106"/>
                          <a:pt x="66" y="104"/>
                          <a:pt x="64" y="102"/>
                        </a:cubicBezTo>
                        <a:cubicBezTo>
                          <a:pt x="62" y="101"/>
                          <a:pt x="59" y="102"/>
                          <a:pt x="58" y="100"/>
                        </a:cubicBezTo>
                        <a:cubicBezTo>
                          <a:pt x="56" y="97"/>
                          <a:pt x="54" y="88"/>
                          <a:pt x="54" y="88"/>
                        </a:cubicBezTo>
                        <a:cubicBezTo>
                          <a:pt x="59" y="73"/>
                          <a:pt x="52" y="61"/>
                          <a:pt x="38" y="58"/>
                        </a:cubicBezTo>
                        <a:cubicBezTo>
                          <a:pt x="32" y="49"/>
                          <a:pt x="31" y="44"/>
                          <a:pt x="20" y="40"/>
                        </a:cubicBezTo>
                        <a:cubicBezTo>
                          <a:pt x="16" y="27"/>
                          <a:pt x="16" y="26"/>
                          <a:pt x="4" y="22"/>
                        </a:cubicBezTo>
                        <a:cubicBezTo>
                          <a:pt x="1" y="13"/>
                          <a:pt x="0" y="5"/>
                          <a:pt x="10" y="2"/>
                        </a:cubicBezTo>
                        <a:cubicBezTo>
                          <a:pt x="18" y="5"/>
                          <a:pt x="18" y="4"/>
                          <a:pt x="10" y="4"/>
                        </a:cubicBezTo>
                        <a:close/>
                      </a:path>
                    </a:pathLst>
                  </a:custGeom>
                  <a:solidFill>
                    <a:schemeClr val="folHlink"/>
                  </a:solidFill>
                  <a:ln w="9525">
                    <a:noFill/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CN" altLang="en-US">
                      <a:ea typeface="黑体" pitchFamily="2" charset="-122"/>
                    </a:endParaRPr>
                  </a:p>
                </p:txBody>
              </p:sp>
              <p:sp>
                <p:nvSpPr>
                  <p:cNvPr id="13386" name="Freeform 74">
                    <a:extLst>
                      <a:ext uri="{FF2B5EF4-FFF2-40B4-BE49-F238E27FC236}">
                        <a16:creationId xmlns:a16="http://schemas.microsoft.com/office/drawing/2014/main" xmlns="" id="{8699929A-4AEA-4C32-9DA8-9B8FA652A45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ltGray">
                  <a:xfrm>
                    <a:off x="4515" y="541"/>
                    <a:ext cx="67" cy="68"/>
                  </a:xfrm>
                  <a:custGeom>
                    <a:avLst/>
                    <a:gdLst/>
                    <a:ahLst/>
                    <a:cxnLst>
                      <a:cxn ang="0">
                        <a:pos x="54" y="66"/>
                      </a:cxn>
                      <a:cxn ang="0">
                        <a:pos x="66" y="58"/>
                      </a:cxn>
                      <a:cxn ang="0">
                        <a:pos x="68" y="52"/>
                      </a:cxn>
                      <a:cxn ang="0">
                        <a:pos x="80" y="44"/>
                      </a:cxn>
                      <a:cxn ang="0">
                        <a:pos x="106" y="22"/>
                      </a:cxn>
                      <a:cxn ang="0">
                        <a:pos x="112" y="4"/>
                      </a:cxn>
                      <a:cxn ang="0">
                        <a:pos x="124" y="0"/>
                      </a:cxn>
                      <a:cxn ang="0">
                        <a:pos x="150" y="28"/>
                      </a:cxn>
                      <a:cxn ang="0">
                        <a:pos x="146" y="44"/>
                      </a:cxn>
                      <a:cxn ang="0">
                        <a:pos x="126" y="64"/>
                      </a:cxn>
                      <a:cxn ang="0">
                        <a:pos x="132" y="94"/>
                      </a:cxn>
                      <a:cxn ang="0">
                        <a:pos x="142" y="110"/>
                      </a:cxn>
                      <a:cxn ang="0">
                        <a:pos x="146" y="128"/>
                      </a:cxn>
                      <a:cxn ang="0">
                        <a:pos x="128" y="128"/>
                      </a:cxn>
                      <a:cxn ang="0">
                        <a:pos x="116" y="146"/>
                      </a:cxn>
                      <a:cxn ang="0">
                        <a:pos x="104" y="156"/>
                      </a:cxn>
                      <a:cxn ang="0">
                        <a:pos x="100" y="198"/>
                      </a:cxn>
                      <a:cxn ang="0">
                        <a:pos x="88" y="202"/>
                      </a:cxn>
                      <a:cxn ang="0">
                        <a:pos x="82" y="206"/>
                      </a:cxn>
                      <a:cxn ang="0">
                        <a:pos x="76" y="202"/>
                      </a:cxn>
                      <a:cxn ang="0">
                        <a:pos x="72" y="190"/>
                      </a:cxn>
                      <a:cxn ang="0">
                        <a:pos x="60" y="186"/>
                      </a:cxn>
                      <a:cxn ang="0">
                        <a:pos x="42" y="194"/>
                      </a:cxn>
                      <a:cxn ang="0">
                        <a:pos x="28" y="186"/>
                      </a:cxn>
                      <a:cxn ang="0">
                        <a:pos x="10" y="148"/>
                      </a:cxn>
                      <a:cxn ang="0">
                        <a:pos x="4" y="130"/>
                      </a:cxn>
                      <a:cxn ang="0">
                        <a:pos x="0" y="118"/>
                      </a:cxn>
                      <a:cxn ang="0">
                        <a:pos x="20" y="96"/>
                      </a:cxn>
                      <a:cxn ang="0">
                        <a:pos x="32" y="104"/>
                      </a:cxn>
                      <a:cxn ang="0">
                        <a:pos x="34" y="80"/>
                      </a:cxn>
                      <a:cxn ang="0">
                        <a:pos x="52" y="70"/>
                      </a:cxn>
                      <a:cxn ang="0">
                        <a:pos x="54" y="66"/>
                      </a:cxn>
                    </a:cxnLst>
                    <a:rect l="0" t="0" r="r" b="b"/>
                    <a:pathLst>
                      <a:path w="156" h="206">
                        <a:moveTo>
                          <a:pt x="54" y="66"/>
                        </a:moveTo>
                        <a:cubicBezTo>
                          <a:pt x="58" y="63"/>
                          <a:pt x="64" y="63"/>
                          <a:pt x="66" y="58"/>
                        </a:cubicBezTo>
                        <a:cubicBezTo>
                          <a:pt x="67" y="56"/>
                          <a:pt x="67" y="53"/>
                          <a:pt x="68" y="52"/>
                        </a:cubicBezTo>
                        <a:cubicBezTo>
                          <a:pt x="71" y="49"/>
                          <a:pt x="80" y="44"/>
                          <a:pt x="80" y="44"/>
                        </a:cubicBezTo>
                        <a:cubicBezTo>
                          <a:pt x="113" y="55"/>
                          <a:pt x="85" y="29"/>
                          <a:pt x="106" y="22"/>
                        </a:cubicBezTo>
                        <a:cubicBezTo>
                          <a:pt x="110" y="17"/>
                          <a:pt x="108" y="9"/>
                          <a:pt x="112" y="4"/>
                        </a:cubicBezTo>
                        <a:cubicBezTo>
                          <a:pt x="115" y="1"/>
                          <a:pt x="124" y="0"/>
                          <a:pt x="124" y="0"/>
                        </a:cubicBezTo>
                        <a:cubicBezTo>
                          <a:pt x="138" y="14"/>
                          <a:pt x="126" y="23"/>
                          <a:pt x="150" y="28"/>
                        </a:cubicBezTo>
                        <a:cubicBezTo>
                          <a:pt x="156" y="36"/>
                          <a:pt x="154" y="39"/>
                          <a:pt x="146" y="44"/>
                        </a:cubicBezTo>
                        <a:cubicBezTo>
                          <a:pt x="141" y="52"/>
                          <a:pt x="135" y="61"/>
                          <a:pt x="126" y="64"/>
                        </a:cubicBezTo>
                        <a:cubicBezTo>
                          <a:pt x="118" y="75"/>
                          <a:pt x="128" y="83"/>
                          <a:pt x="132" y="94"/>
                        </a:cubicBezTo>
                        <a:cubicBezTo>
                          <a:pt x="129" y="103"/>
                          <a:pt x="135" y="105"/>
                          <a:pt x="142" y="110"/>
                        </a:cubicBezTo>
                        <a:cubicBezTo>
                          <a:pt x="145" y="119"/>
                          <a:pt x="141" y="120"/>
                          <a:pt x="146" y="128"/>
                        </a:cubicBezTo>
                        <a:cubicBezTo>
                          <a:pt x="142" y="139"/>
                          <a:pt x="135" y="133"/>
                          <a:pt x="128" y="128"/>
                        </a:cubicBezTo>
                        <a:cubicBezTo>
                          <a:pt x="116" y="132"/>
                          <a:pt x="122" y="136"/>
                          <a:pt x="116" y="146"/>
                        </a:cubicBezTo>
                        <a:cubicBezTo>
                          <a:pt x="113" y="151"/>
                          <a:pt x="108" y="152"/>
                          <a:pt x="104" y="156"/>
                        </a:cubicBezTo>
                        <a:cubicBezTo>
                          <a:pt x="107" y="167"/>
                          <a:pt x="112" y="191"/>
                          <a:pt x="100" y="198"/>
                        </a:cubicBezTo>
                        <a:cubicBezTo>
                          <a:pt x="96" y="200"/>
                          <a:pt x="92" y="200"/>
                          <a:pt x="88" y="202"/>
                        </a:cubicBezTo>
                        <a:cubicBezTo>
                          <a:pt x="86" y="203"/>
                          <a:pt x="84" y="205"/>
                          <a:pt x="82" y="206"/>
                        </a:cubicBezTo>
                        <a:cubicBezTo>
                          <a:pt x="80" y="205"/>
                          <a:pt x="77" y="204"/>
                          <a:pt x="76" y="202"/>
                        </a:cubicBezTo>
                        <a:cubicBezTo>
                          <a:pt x="74" y="198"/>
                          <a:pt x="76" y="191"/>
                          <a:pt x="72" y="190"/>
                        </a:cubicBezTo>
                        <a:cubicBezTo>
                          <a:pt x="68" y="189"/>
                          <a:pt x="60" y="186"/>
                          <a:pt x="60" y="186"/>
                        </a:cubicBezTo>
                        <a:cubicBezTo>
                          <a:pt x="53" y="188"/>
                          <a:pt x="49" y="192"/>
                          <a:pt x="42" y="194"/>
                        </a:cubicBezTo>
                        <a:cubicBezTo>
                          <a:pt x="34" y="189"/>
                          <a:pt x="37" y="183"/>
                          <a:pt x="28" y="186"/>
                        </a:cubicBezTo>
                        <a:cubicBezTo>
                          <a:pt x="12" y="181"/>
                          <a:pt x="19" y="161"/>
                          <a:pt x="10" y="148"/>
                        </a:cubicBezTo>
                        <a:cubicBezTo>
                          <a:pt x="5" y="121"/>
                          <a:pt x="11" y="147"/>
                          <a:pt x="4" y="130"/>
                        </a:cubicBezTo>
                        <a:cubicBezTo>
                          <a:pt x="2" y="126"/>
                          <a:pt x="0" y="118"/>
                          <a:pt x="0" y="118"/>
                        </a:cubicBezTo>
                        <a:cubicBezTo>
                          <a:pt x="2" y="95"/>
                          <a:pt x="0" y="83"/>
                          <a:pt x="20" y="96"/>
                        </a:cubicBezTo>
                        <a:cubicBezTo>
                          <a:pt x="23" y="105"/>
                          <a:pt x="23" y="110"/>
                          <a:pt x="32" y="104"/>
                        </a:cubicBezTo>
                        <a:cubicBezTo>
                          <a:pt x="35" y="95"/>
                          <a:pt x="29" y="88"/>
                          <a:pt x="34" y="80"/>
                        </a:cubicBezTo>
                        <a:cubicBezTo>
                          <a:pt x="36" y="76"/>
                          <a:pt x="48" y="73"/>
                          <a:pt x="52" y="70"/>
                        </a:cubicBezTo>
                        <a:cubicBezTo>
                          <a:pt x="57" y="63"/>
                          <a:pt x="58" y="62"/>
                          <a:pt x="54" y="66"/>
                        </a:cubicBezTo>
                        <a:close/>
                      </a:path>
                    </a:pathLst>
                  </a:custGeom>
                  <a:solidFill>
                    <a:schemeClr val="folHlink"/>
                  </a:solidFill>
                  <a:ln w="9525">
                    <a:noFill/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CN" altLang="en-US">
                      <a:ea typeface="黑体" pitchFamily="2" charset="-122"/>
                    </a:endParaRPr>
                  </a:p>
                </p:txBody>
              </p:sp>
              <p:sp>
                <p:nvSpPr>
                  <p:cNvPr id="13387" name="Freeform 75">
                    <a:extLst>
                      <a:ext uri="{FF2B5EF4-FFF2-40B4-BE49-F238E27FC236}">
                        <a16:creationId xmlns:a16="http://schemas.microsoft.com/office/drawing/2014/main" xmlns="" id="{2D872999-EE98-4076-8F35-1A06813DF6C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ltGray">
                  <a:xfrm>
                    <a:off x="4580" y="572"/>
                    <a:ext cx="47" cy="13"/>
                  </a:xfrm>
                  <a:custGeom>
                    <a:avLst/>
                    <a:gdLst/>
                    <a:ahLst/>
                    <a:cxnLst>
                      <a:cxn ang="0">
                        <a:pos x="4" y="32"/>
                      </a:cxn>
                      <a:cxn ang="0">
                        <a:pos x="18" y="10"/>
                      </a:cxn>
                      <a:cxn ang="0">
                        <a:pos x="46" y="20"/>
                      </a:cxn>
                      <a:cxn ang="0">
                        <a:pos x="72" y="14"/>
                      </a:cxn>
                      <a:cxn ang="0">
                        <a:pos x="90" y="0"/>
                      </a:cxn>
                      <a:cxn ang="0">
                        <a:pos x="76" y="26"/>
                      </a:cxn>
                      <a:cxn ang="0">
                        <a:pos x="60" y="38"/>
                      </a:cxn>
                      <a:cxn ang="0">
                        <a:pos x="42" y="32"/>
                      </a:cxn>
                      <a:cxn ang="0">
                        <a:pos x="14" y="30"/>
                      </a:cxn>
                      <a:cxn ang="0">
                        <a:pos x="4" y="32"/>
                      </a:cxn>
                    </a:cxnLst>
                    <a:rect l="0" t="0" r="r" b="b"/>
                    <a:pathLst>
                      <a:path w="109" h="38">
                        <a:moveTo>
                          <a:pt x="4" y="32"/>
                        </a:moveTo>
                        <a:cubicBezTo>
                          <a:pt x="7" y="22"/>
                          <a:pt x="7" y="14"/>
                          <a:pt x="18" y="10"/>
                        </a:cubicBezTo>
                        <a:cubicBezTo>
                          <a:pt x="28" y="12"/>
                          <a:pt x="37" y="14"/>
                          <a:pt x="46" y="20"/>
                        </a:cubicBezTo>
                        <a:cubicBezTo>
                          <a:pt x="62" y="15"/>
                          <a:pt x="54" y="17"/>
                          <a:pt x="72" y="14"/>
                        </a:cubicBezTo>
                        <a:cubicBezTo>
                          <a:pt x="77" y="9"/>
                          <a:pt x="90" y="0"/>
                          <a:pt x="90" y="0"/>
                        </a:cubicBezTo>
                        <a:cubicBezTo>
                          <a:pt x="109" y="6"/>
                          <a:pt x="85" y="23"/>
                          <a:pt x="76" y="26"/>
                        </a:cubicBezTo>
                        <a:cubicBezTo>
                          <a:pt x="71" y="33"/>
                          <a:pt x="68" y="35"/>
                          <a:pt x="60" y="38"/>
                        </a:cubicBezTo>
                        <a:cubicBezTo>
                          <a:pt x="54" y="36"/>
                          <a:pt x="42" y="32"/>
                          <a:pt x="42" y="32"/>
                        </a:cubicBezTo>
                        <a:cubicBezTo>
                          <a:pt x="33" y="23"/>
                          <a:pt x="26" y="26"/>
                          <a:pt x="14" y="30"/>
                        </a:cubicBezTo>
                        <a:cubicBezTo>
                          <a:pt x="1" y="28"/>
                          <a:pt x="0" y="24"/>
                          <a:pt x="4" y="32"/>
                        </a:cubicBezTo>
                        <a:close/>
                      </a:path>
                    </a:pathLst>
                  </a:custGeom>
                  <a:solidFill>
                    <a:schemeClr val="folHlink"/>
                  </a:solidFill>
                  <a:ln w="9525">
                    <a:noFill/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CN" altLang="en-US">
                      <a:ea typeface="黑体" pitchFamily="2" charset="-122"/>
                    </a:endParaRPr>
                  </a:p>
                </p:txBody>
              </p:sp>
              <p:sp>
                <p:nvSpPr>
                  <p:cNvPr id="13388" name="Freeform 76">
                    <a:extLst>
                      <a:ext uri="{FF2B5EF4-FFF2-40B4-BE49-F238E27FC236}">
                        <a16:creationId xmlns:a16="http://schemas.microsoft.com/office/drawing/2014/main" xmlns="" id="{375D9339-E642-45A3-8125-7A88A84B30E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ltGray">
                  <a:xfrm>
                    <a:off x="4578" y="588"/>
                    <a:ext cx="32" cy="34"/>
                  </a:xfrm>
                  <a:custGeom>
                    <a:avLst/>
                    <a:gdLst/>
                    <a:ahLst/>
                    <a:cxnLst>
                      <a:cxn ang="0">
                        <a:pos x="8" y="18"/>
                      </a:cxn>
                      <a:cxn ang="0">
                        <a:pos x="18" y="0"/>
                      </a:cxn>
                      <a:cxn ang="0">
                        <a:pos x="34" y="18"/>
                      </a:cxn>
                      <a:cxn ang="0">
                        <a:pos x="62" y="4"/>
                      </a:cxn>
                      <a:cxn ang="0">
                        <a:pos x="46" y="34"/>
                      </a:cxn>
                      <a:cxn ang="0">
                        <a:pos x="54" y="48"/>
                      </a:cxn>
                      <a:cxn ang="0">
                        <a:pos x="58" y="60"/>
                      </a:cxn>
                      <a:cxn ang="0">
                        <a:pos x="46" y="74"/>
                      </a:cxn>
                      <a:cxn ang="0">
                        <a:pos x="34" y="60"/>
                      </a:cxn>
                      <a:cxn ang="0">
                        <a:pos x="22" y="48"/>
                      </a:cxn>
                      <a:cxn ang="0">
                        <a:pos x="28" y="68"/>
                      </a:cxn>
                      <a:cxn ang="0">
                        <a:pos x="30" y="74"/>
                      </a:cxn>
                      <a:cxn ang="0">
                        <a:pos x="20" y="104"/>
                      </a:cxn>
                      <a:cxn ang="0">
                        <a:pos x="12" y="102"/>
                      </a:cxn>
                      <a:cxn ang="0">
                        <a:pos x="8" y="90"/>
                      </a:cxn>
                      <a:cxn ang="0">
                        <a:pos x="0" y="54"/>
                      </a:cxn>
                      <a:cxn ang="0">
                        <a:pos x="2" y="30"/>
                      </a:cxn>
                      <a:cxn ang="0">
                        <a:pos x="8" y="18"/>
                      </a:cxn>
                    </a:cxnLst>
                    <a:rect l="0" t="0" r="r" b="b"/>
                    <a:pathLst>
                      <a:path w="76" h="104">
                        <a:moveTo>
                          <a:pt x="8" y="18"/>
                        </a:moveTo>
                        <a:cubicBezTo>
                          <a:pt x="10" y="8"/>
                          <a:pt x="9" y="3"/>
                          <a:pt x="18" y="0"/>
                        </a:cubicBezTo>
                        <a:cubicBezTo>
                          <a:pt x="28" y="3"/>
                          <a:pt x="25" y="12"/>
                          <a:pt x="34" y="18"/>
                        </a:cubicBezTo>
                        <a:cubicBezTo>
                          <a:pt x="46" y="16"/>
                          <a:pt x="51" y="8"/>
                          <a:pt x="62" y="4"/>
                        </a:cubicBezTo>
                        <a:cubicBezTo>
                          <a:pt x="76" y="9"/>
                          <a:pt x="56" y="31"/>
                          <a:pt x="46" y="34"/>
                        </a:cubicBezTo>
                        <a:cubicBezTo>
                          <a:pt x="51" y="56"/>
                          <a:pt x="43" y="29"/>
                          <a:pt x="54" y="48"/>
                        </a:cubicBezTo>
                        <a:cubicBezTo>
                          <a:pt x="56" y="52"/>
                          <a:pt x="58" y="60"/>
                          <a:pt x="58" y="60"/>
                        </a:cubicBezTo>
                        <a:cubicBezTo>
                          <a:pt x="55" y="68"/>
                          <a:pt x="54" y="71"/>
                          <a:pt x="46" y="74"/>
                        </a:cubicBezTo>
                        <a:cubicBezTo>
                          <a:pt x="38" y="71"/>
                          <a:pt x="37" y="68"/>
                          <a:pt x="34" y="60"/>
                        </a:cubicBezTo>
                        <a:cubicBezTo>
                          <a:pt x="33" y="50"/>
                          <a:pt x="32" y="33"/>
                          <a:pt x="22" y="48"/>
                        </a:cubicBezTo>
                        <a:cubicBezTo>
                          <a:pt x="25" y="60"/>
                          <a:pt x="23" y="53"/>
                          <a:pt x="28" y="68"/>
                        </a:cubicBezTo>
                        <a:cubicBezTo>
                          <a:pt x="29" y="70"/>
                          <a:pt x="30" y="74"/>
                          <a:pt x="30" y="74"/>
                        </a:cubicBezTo>
                        <a:cubicBezTo>
                          <a:pt x="24" y="84"/>
                          <a:pt x="22" y="93"/>
                          <a:pt x="20" y="104"/>
                        </a:cubicBezTo>
                        <a:cubicBezTo>
                          <a:pt x="17" y="103"/>
                          <a:pt x="14" y="104"/>
                          <a:pt x="12" y="102"/>
                        </a:cubicBezTo>
                        <a:cubicBezTo>
                          <a:pt x="9" y="99"/>
                          <a:pt x="8" y="90"/>
                          <a:pt x="8" y="90"/>
                        </a:cubicBezTo>
                        <a:cubicBezTo>
                          <a:pt x="13" y="75"/>
                          <a:pt x="14" y="64"/>
                          <a:pt x="0" y="54"/>
                        </a:cubicBezTo>
                        <a:cubicBezTo>
                          <a:pt x="1" y="46"/>
                          <a:pt x="1" y="38"/>
                          <a:pt x="2" y="30"/>
                        </a:cubicBezTo>
                        <a:cubicBezTo>
                          <a:pt x="2" y="27"/>
                          <a:pt x="13" y="2"/>
                          <a:pt x="8" y="18"/>
                        </a:cubicBezTo>
                        <a:close/>
                      </a:path>
                    </a:pathLst>
                  </a:custGeom>
                  <a:solidFill>
                    <a:schemeClr val="folHlink"/>
                  </a:solidFill>
                  <a:ln w="9525">
                    <a:noFill/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CN" altLang="en-US">
                      <a:ea typeface="黑体" pitchFamily="2" charset="-122"/>
                    </a:endParaRPr>
                  </a:p>
                </p:txBody>
              </p:sp>
              <p:sp>
                <p:nvSpPr>
                  <p:cNvPr id="13389" name="Freeform 77">
                    <a:extLst>
                      <a:ext uri="{FF2B5EF4-FFF2-40B4-BE49-F238E27FC236}">
                        <a16:creationId xmlns:a16="http://schemas.microsoft.com/office/drawing/2014/main" xmlns="" id="{A846E2E3-7804-4964-9E89-6C2E43FB192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ltGray">
                  <a:xfrm>
                    <a:off x="4632" y="569"/>
                    <a:ext cx="16" cy="20"/>
                  </a:xfrm>
                  <a:custGeom>
                    <a:avLst/>
                    <a:gdLst/>
                    <a:ahLst/>
                    <a:cxnLst>
                      <a:cxn ang="0">
                        <a:pos x="3" y="28"/>
                      </a:cxn>
                      <a:cxn ang="0">
                        <a:pos x="13" y="0"/>
                      </a:cxn>
                      <a:cxn ang="0">
                        <a:pos x="15" y="28"/>
                      </a:cxn>
                      <a:cxn ang="0">
                        <a:pos x="37" y="38"/>
                      </a:cxn>
                      <a:cxn ang="0">
                        <a:pos x="19" y="44"/>
                      </a:cxn>
                      <a:cxn ang="0">
                        <a:pos x="5" y="58"/>
                      </a:cxn>
                      <a:cxn ang="0">
                        <a:pos x="1" y="34"/>
                      </a:cxn>
                      <a:cxn ang="0">
                        <a:pos x="3" y="28"/>
                      </a:cxn>
                    </a:cxnLst>
                    <a:rect l="0" t="0" r="r" b="b"/>
                    <a:pathLst>
                      <a:path w="37" h="61">
                        <a:moveTo>
                          <a:pt x="3" y="28"/>
                        </a:moveTo>
                        <a:cubicBezTo>
                          <a:pt x="5" y="14"/>
                          <a:pt x="2" y="7"/>
                          <a:pt x="13" y="0"/>
                        </a:cubicBezTo>
                        <a:cubicBezTo>
                          <a:pt x="26" y="9"/>
                          <a:pt x="23" y="17"/>
                          <a:pt x="15" y="28"/>
                        </a:cubicBezTo>
                        <a:cubicBezTo>
                          <a:pt x="25" y="31"/>
                          <a:pt x="33" y="27"/>
                          <a:pt x="37" y="38"/>
                        </a:cubicBezTo>
                        <a:cubicBezTo>
                          <a:pt x="30" y="45"/>
                          <a:pt x="28" y="47"/>
                          <a:pt x="19" y="44"/>
                        </a:cubicBezTo>
                        <a:cubicBezTo>
                          <a:pt x="13" y="54"/>
                          <a:pt x="18" y="61"/>
                          <a:pt x="5" y="58"/>
                        </a:cubicBezTo>
                        <a:cubicBezTo>
                          <a:pt x="0" y="50"/>
                          <a:pt x="3" y="44"/>
                          <a:pt x="1" y="34"/>
                        </a:cubicBezTo>
                        <a:cubicBezTo>
                          <a:pt x="2" y="32"/>
                          <a:pt x="3" y="28"/>
                          <a:pt x="3" y="28"/>
                        </a:cubicBezTo>
                        <a:close/>
                      </a:path>
                    </a:pathLst>
                  </a:custGeom>
                  <a:solidFill>
                    <a:schemeClr val="folHlink"/>
                  </a:solidFill>
                  <a:ln w="9525">
                    <a:noFill/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CN" altLang="en-US">
                      <a:ea typeface="黑体" pitchFamily="2" charset="-122"/>
                    </a:endParaRPr>
                  </a:p>
                </p:txBody>
              </p:sp>
              <p:sp>
                <p:nvSpPr>
                  <p:cNvPr id="13390" name="Freeform 78">
                    <a:extLst>
                      <a:ext uri="{FF2B5EF4-FFF2-40B4-BE49-F238E27FC236}">
                        <a16:creationId xmlns:a16="http://schemas.microsoft.com/office/drawing/2014/main" xmlns="" id="{2C475FE1-7B73-436A-B055-945B62E899B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ltGray">
                  <a:xfrm>
                    <a:off x="4636" y="600"/>
                    <a:ext cx="20" cy="10"/>
                  </a:xfrm>
                  <a:custGeom>
                    <a:avLst/>
                    <a:gdLst/>
                    <a:ahLst/>
                    <a:cxnLst>
                      <a:cxn ang="0">
                        <a:pos x="7" y="0"/>
                      </a:cxn>
                      <a:cxn ang="0">
                        <a:pos x="29" y="0"/>
                      </a:cxn>
                      <a:cxn ang="0">
                        <a:pos x="49" y="16"/>
                      </a:cxn>
                      <a:cxn ang="0">
                        <a:pos x="35" y="14"/>
                      </a:cxn>
                      <a:cxn ang="0">
                        <a:pos x="3" y="16"/>
                      </a:cxn>
                      <a:cxn ang="0">
                        <a:pos x="7" y="0"/>
                      </a:cxn>
                    </a:cxnLst>
                    <a:rect l="0" t="0" r="r" b="b"/>
                    <a:pathLst>
                      <a:path w="49" h="29">
                        <a:moveTo>
                          <a:pt x="7" y="0"/>
                        </a:moveTo>
                        <a:cubicBezTo>
                          <a:pt x="15" y="6"/>
                          <a:pt x="19" y="2"/>
                          <a:pt x="29" y="0"/>
                        </a:cubicBezTo>
                        <a:cubicBezTo>
                          <a:pt x="45" y="5"/>
                          <a:pt x="40" y="3"/>
                          <a:pt x="49" y="16"/>
                        </a:cubicBezTo>
                        <a:cubicBezTo>
                          <a:pt x="46" y="29"/>
                          <a:pt x="42" y="21"/>
                          <a:pt x="35" y="14"/>
                        </a:cubicBezTo>
                        <a:cubicBezTo>
                          <a:pt x="26" y="15"/>
                          <a:pt x="12" y="19"/>
                          <a:pt x="3" y="16"/>
                        </a:cubicBezTo>
                        <a:cubicBezTo>
                          <a:pt x="0" y="6"/>
                          <a:pt x="7" y="10"/>
                          <a:pt x="7" y="0"/>
                        </a:cubicBezTo>
                        <a:close/>
                      </a:path>
                    </a:pathLst>
                  </a:custGeom>
                  <a:solidFill>
                    <a:schemeClr val="folHlink"/>
                  </a:solidFill>
                  <a:ln w="9525">
                    <a:noFill/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CN" altLang="en-US">
                      <a:ea typeface="黑体" pitchFamily="2" charset="-122"/>
                    </a:endParaRPr>
                  </a:p>
                </p:txBody>
              </p:sp>
              <p:sp>
                <p:nvSpPr>
                  <p:cNvPr id="13391" name="Freeform 79">
                    <a:extLst>
                      <a:ext uri="{FF2B5EF4-FFF2-40B4-BE49-F238E27FC236}">
                        <a16:creationId xmlns:a16="http://schemas.microsoft.com/office/drawing/2014/main" xmlns="" id="{47D84795-7340-4325-925D-95CBBC686F7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ltGray">
                  <a:xfrm>
                    <a:off x="4657" y="585"/>
                    <a:ext cx="26" cy="17"/>
                  </a:xfrm>
                  <a:custGeom>
                    <a:avLst/>
                    <a:gdLst/>
                    <a:ahLst/>
                    <a:cxnLst>
                      <a:cxn ang="0">
                        <a:pos x="21" y="38"/>
                      </a:cxn>
                      <a:cxn ang="0">
                        <a:pos x="15" y="26"/>
                      </a:cxn>
                      <a:cxn ang="0">
                        <a:pos x="3" y="22"/>
                      </a:cxn>
                      <a:cxn ang="0">
                        <a:pos x="13" y="8"/>
                      </a:cxn>
                      <a:cxn ang="0">
                        <a:pos x="25" y="0"/>
                      </a:cxn>
                      <a:cxn ang="0">
                        <a:pos x="49" y="10"/>
                      </a:cxn>
                      <a:cxn ang="0">
                        <a:pos x="53" y="20"/>
                      </a:cxn>
                      <a:cxn ang="0">
                        <a:pos x="61" y="32"/>
                      </a:cxn>
                      <a:cxn ang="0">
                        <a:pos x="41" y="38"/>
                      </a:cxn>
                      <a:cxn ang="0">
                        <a:pos x="23" y="44"/>
                      </a:cxn>
                      <a:cxn ang="0">
                        <a:pos x="21" y="38"/>
                      </a:cxn>
                    </a:cxnLst>
                    <a:rect l="0" t="0" r="r" b="b"/>
                    <a:pathLst>
                      <a:path w="61" h="48">
                        <a:moveTo>
                          <a:pt x="21" y="38"/>
                        </a:moveTo>
                        <a:cubicBezTo>
                          <a:pt x="19" y="34"/>
                          <a:pt x="19" y="29"/>
                          <a:pt x="15" y="26"/>
                        </a:cubicBezTo>
                        <a:cubicBezTo>
                          <a:pt x="12" y="24"/>
                          <a:pt x="3" y="22"/>
                          <a:pt x="3" y="22"/>
                        </a:cubicBezTo>
                        <a:cubicBezTo>
                          <a:pt x="0" y="12"/>
                          <a:pt x="5" y="12"/>
                          <a:pt x="13" y="8"/>
                        </a:cubicBezTo>
                        <a:cubicBezTo>
                          <a:pt x="17" y="6"/>
                          <a:pt x="25" y="0"/>
                          <a:pt x="25" y="0"/>
                        </a:cubicBezTo>
                        <a:cubicBezTo>
                          <a:pt x="37" y="2"/>
                          <a:pt x="41" y="2"/>
                          <a:pt x="49" y="10"/>
                        </a:cubicBezTo>
                        <a:cubicBezTo>
                          <a:pt x="45" y="21"/>
                          <a:pt x="46" y="12"/>
                          <a:pt x="53" y="20"/>
                        </a:cubicBezTo>
                        <a:cubicBezTo>
                          <a:pt x="56" y="24"/>
                          <a:pt x="61" y="32"/>
                          <a:pt x="61" y="32"/>
                        </a:cubicBezTo>
                        <a:cubicBezTo>
                          <a:pt x="56" y="47"/>
                          <a:pt x="53" y="42"/>
                          <a:pt x="41" y="38"/>
                        </a:cubicBezTo>
                        <a:cubicBezTo>
                          <a:pt x="27" y="47"/>
                          <a:pt x="34" y="48"/>
                          <a:pt x="23" y="44"/>
                        </a:cubicBezTo>
                        <a:cubicBezTo>
                          <a:pt x="22" y="42"/>
                          <a:pt x="21" y="38"/>
                          <a:pt x="21" y="38"/>
                        </a:cubicBezTo>
                        <a:close/>
                      </a:path>
                    </a:pathLst>
                  </a:custGeom>
                  <a:solidFill>
                    <a:schemeClr val="folHlink"/>
                  </a:solidFill>
                  <a:ln w="9525">
                    <a:noFill/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CN" altLang="en-US">
                      <a:ea typeface="黑体" pitchFamily="2" charset="-122"/>
                    </a:endParaRPr>
                  </a:p>
                </p:txBody>
              </p:sp>
              <p:sp>
                <p:nvSpPr>
                  <p:cNvPr id="13392" name="Freeform 80">
                    <a:extLst>
                      <a:ext uri="{FF2B5EF4-FFF2-40B4-BE49-F238E27FC236}">
                        <a16:creationId xmlns:a16="http://schemas.microsoft.com/office/drawing/2014/main" xmlns="" id="{9C11D736-F6A8-4DD6-B24D-C7B7336F5FA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ltGray">
                  <a:xfrm>
                    <a:off x="4664" y="593"/>
                    <a:ext cx="122" cy="61"/>
                  </a:xfrm>
                  <a:custGeom>
                    <a:avLst/>
                    <a:gdLst/>
                    <a:ahLst/>
                    <a:cxnLst>
                      <a:cxn ang="0">
                        <a:pos x="46" y="28"/>
                      </a:cxn>
                      <a:cxn ang="0">
                        <a:pos x="36" y="14"/>
                      </a:cxn>
                      <a:cxn ang="0">
                        <a:pos x="26" y="30"/>
                      </a:cxn>
                      <a:cxn ang="0">
                        <a:pos x="0" y="24"/>
                      </a:cxn>
                      <a:cxn ang="0">
                        <a:pos x="10" y="42"/>
                      </a:cxn>
                      <a:cxn ang="0">
                        <a:pos x="16" y="62"/>
                      </a:cxn>
                      <a:cxn ang="0">
                        <a:pos x="24" y="48"/>
                      </a:cxn>
                      <a:cxn ang="0">
                        <a:pos x="30" y="44"/>
                      </a:cxn>
                      <a:cxn ang="0">
                        <a:pos x="48" y="56"/>
                      </a:cxn>
                      <a:cxn ang="0">
                        <a:pos x="70" y="62"/>
                      </a:cxn>
                      <a:cxn ang="0">
                        <a:pos x="88" y="72"/>
                      </a:cxn>
                      <a:cxn ang="0">
                        <a:pos x="106" y="102"/>
                      </a:cxn>
                      <a:cxn ang="0">
                        <a:pos x="104" y="122"/>
                      </a:cxn>
                      <a:cxn ang="0">
                        <a:pos x="98" y="134"/>
                      </a:cxn>
                      <a:cxn ang="0">
                        <a:pos x="122" y="128"/>
                      </a:cxn>
                      <a:cxn ang="0">
                        <a:pos x="140" y="140"/>
                      </a:cxn>
                      <a:cxn ang="0">
                        <a:pos x="168" y="148"/>
                      </a:cxn>
                      <a:cxn ang="0">
                        <a:pos x="174" y="146"/>
                      </a:cxn>
                      <a:cxn ang="0">
                        <a:pos x="168" y="134"/>
                      </a:cxn>
                      <a:cxn ang="0">
                        <a:pos x="178" y="136"/>
                      </a:cxn>
                      <a:cxn ang="0">
                        <a:pos x="186" y="118"/>
                      </a:cxn>
                      <a:cxn ang="0">
                        <a:pos x="202" y="122"/>
                      </a:cxn>
                      <a:cxn ang="0">
                        <a:pos x="214" y="130"/>
                      </a:cxn>
                      <a:cxn ang="0">
                        <a:pos x="244" y="168"/>
                      </a:cxn>
                      <a:cxn ang="0">
                        <a:pos x="262" y="178"/>
                      </a:cxn>
                      <a:cxn ang="0">
                        <a:pos x="284" y="170"/>
                      </a:cxn>
                      <a:cxn ang="0">
                        <a:pos x="268" y="160"/>
                      </a:cxn>
                      <a:cxn ang="0">
                        <a:pos x="256" y="138"/>
                      </a:cxn>
                      <a:cxn ang="0">
                        <a:pos x="250" y="132"/>
                      </a:cxn>
                      <a:cxn ang="0">
                        <a:pos x="248" y="122"/>
                      </a:cxn>
                      <a:cxn ang="0">
                        <a:pos x="236" y="116"/>
                      </a:cxn>
                      <a:cxn ang="0">
                        <a:pos x="240" y="96"/>
                      </a:cxn>
                      <a:cxn ang="0">
                        <a:pos x="220" y="86"/>
                      </a:cxn>
                      <a:cxn ang="0">
                        <a:pos x="210" y="70"/>
                      </a:cxn>
                      <a:cxn ang="0">
                        <a:pos x="190" y="54"/>
                      </a:cxn>
                      <a:cxn ang="0">
                        <a:pos x="168" y="38"/>
                      </a:cxn>
                      <a:cxn ang="0">
                        <a:pos x="156" y="34"/>
                      </a:cxn>
                      <a:cxn ang="0">
                        <a:pos x="120" y="16"/>
                      </a:cxn>
                      <a:cxn ang="0">
                        <a:pos x="102" y="4"/>
                      </a:cxn>
                      <a:cxn ang="0">
                        <a:pos x="96" y="0"/>
                      </a:cxn>
                      <a:cxn ang="0">
                        <a:pos x="70" y="10"/>
                      </a:cxn>
                      <a:cxn ang="0">
                        <a:pos x="56" y="32"/>
                      </a:cxn>
                      <a:cxn ang="0">
                        <a:pos x="46" y="28"/>
                      </a:cxn>
                    </a:cxnLst>
                    <a:rect l="0" t="0" r="r" b="b"/>
                    <a:pathLst>
                      <a:path w="286" h="182">
                        <a:moveTo>
                          <a:pt x="46" y="28"/>
                        </a:moveTo>
                        <a:cubicBezTo>
                          <a:pt x="41" y="14"/>
                          <a:pt x="46" y="17"/>
                          <a:pt x="36" y="14"/>
                        </a:cubicBezTo>
                        <a:cubicBezTo>
                          <a:pt x="31" y="17"/>
                          <a:pt x="26" y="30"/>
                          <a:pt x="26" y="30"/>
                        </a:cubicBezTo>
                        <a:cubicBezTo>
                          <a:pt x="12" y="25"/>
                          <a:pt x="19" y="21"/>
                          <a:pt x="0" y="24"/>
                        </a:cubicBezTo>
                        <a:cubicBezTo>
                          <a:pt x="2" y="33"/>
                          <a:pt x="2" y="37"/>
                          <a:pt x="10" y="42"/>
                        </a:cubicBezTo>
                        <a:cubicBezTo>
                          <a:pt x="12" y="49"/>
                          <a:pt x="14" y="55"/>
                          <a:pt x="16" y="62"/>
                        </a:cubicBezTo>
                        <a:cubicBezTo>
                          <a:pt x="24" y="59"/>
                          <a:pt x="27" y="57"/>
                          <a:pt x="24" y="48"/>
                        </a:cubicBezTo>
                        <a:cubicBezTo>
                          <a:pt x="26" y="47"/>
                          <a:pt x="28" y="43"/>
                          <a:pt x="30" y="44"/>
                        </a:cubicBezTo>
                        <a:cubicBezTo>
                          <a:pt x="48" y="48"/>
                          <a:pt x="36" y="52"/>
                          <a:pt x="48" y="56"/>
                        </a:cubicBezTo>
                        <a:cubicBezTo>
                          <a:pt x="74" y="65"/>
                          <a:pt x="47" y="56"/>
                          <a:pt x="70" y="62"/>
                        </a:cubicBezTo>
                        <a:cubicBezTo>
                          <a:pt x="77" y="64"/>
                          <a:pt x="88" y="72"/>
                          <a:pt x="88" y="72"/>
                        </a:cubicBezTo>
                        <a:cubicBezTo>
                          <a:pt x="96" y="84"/>
                          <a:pt x="102" y="87"/>
                          <a:pt x="106" y="102"/>
                        </a:cubicBezTo>
                        <a:cubicBezTo>
                          <a:pt x="105" y="109"/>
                          <a:pt x="106" y="115"/>
                          <a:pt x="104" y="122"/>
                        </a:cubicBezTo>
                        <a:cubicBezTo>
                          <a:pt x="103" y="126"/>
                          <a:pt x="94" y="132"/>
                          <a:pt x="98" y="134"/>
                        </a:cubicBezTo>
                        <a:cubicBezTo>
                          <a:pt x="106" y="137"/>
                          <a:pt x="122" y="128"/>
                          <a:pt x="122" y="128"/>
                        </a:cubicBezTo>
                        <a:cubicBezTo>
                          <a:pt x="130" y="131"/>
                          <a:pt x="133" y="135"/>
                          <a:pt x="140" y="140"/>
                        </a:cubicBezTo>
                        <a:cubicBezTo>
                          <a:pt x="148" y="145"/>
                          <a:pt x="159" y="145"/>
                          <a:pt x="168" y="148"/>
                        </a:cubicBezTo>
                        <a:cubicBezTo>
                          <a:pt x="170" y="147"/>
                          <a:pt x="173" y="148"/>
                          <a:pt x="174" y="146"/>
                        </a:cubicBezTo>
                        <a:cubicBezTo>
                          <a:pt x="176" y="142"/>
                          <a:pt x="164" y="136"/>
                          <a:pt x="168" y="134"/>
                        </a:cubicBezTo>
                        <a:cubicBezTo>
                          <a:pt x="171" y="132"/>
                          <a:pt x="175" y="135"/>
                          <a:pt x="178" y="136"/>
                        </a:cubicBezTo>
                        <a:cubicBezTo>
                          <a:pt x="182" y="131"/>
                          <a:pt x="186" y="118"/>
                          <a:pt x="186" y="118"/>
                        </a:cubicBezTo>
                        <a:cubicBezTo>
                          <a:pt x="189" y="119"/>
                          <a:pt x="199" y="120"/>
                          <a:pt x="202" y="122"/>
                        </a:cubicBezTo>
                        <a:cubicBezTo>
                          <a:pt x="206" y="124"/>
                          <a:pt x="214" y="130"/>
                          <a:pt x="214" y="130"/>
                        </a:cubicBezTo>
                        <a:cubicBezTo>
                          <a:pt x="224" y="145"/>
                          <a:pt x="228" y="158"/>
                          <a:pt x="244" y="168"/>
                        </a:cubicBezTo>
                        <a:cubicBezTo>
                          <a:pt x="250" y="172"/>
                          <a:pt x="262" y="178"/>
                          <a:pt x="262" y="178"/>
                        </a:cubicBezTo>
                        <a:cubicBezTo>
                          <a:pt x="265" y="178"/>
                          <a:pt x="286" y="182"/>
                          <a:pt x="284" y="170"/>
                        </a:cubicBezTo>
                        <a:cubicBezTo>
                          <a:pt x="283" y="164"/>
                          <a:pt x="268" y="160"/>
                          <a:pt x="268" y="160"/>
                        </a:cubicBezTo>
                        <a:cubicBezTo>
                          <a:pt x="261" y="150"/>
                          <a:pt x="270" y="143"/>
                          <a:pt x="256" y="138"/>
                        </a:cubicBezTo>
                        <a:cubicBezTo>
                          <a:pt x="254" y="136"/>
                          <a:pt x="251" y="135"/>
                          <a:pt x="250" y="132"/>
                        </a:cubicBezTo>
                        <a:cubicBezTo>
                          <a:pt x="248" y="129"/>
                          <a:pt x="250" y="125"/>
                          <a:pt x="248" y="122"/>
                        </a:cubicBezTo>
                        <a:cubicBezTo>
                          <a:pt x="246" y="118"/>
                          <a:pt x="240" y="118"/>
                          <a:pt x="236" y="116"/>
                        </a:cubicBezTo>
                        <a:cubicBezTo>
                          <a:pt x="230" y="107"/>
                          <a:pt x="227" y="100"/>
                          <a:pt x="240" y="96"/>
                        </a:cubicBezTo>
                        <a:cubicBezTo>
                          <a:pt x="236" y="83"/>
                          <a:pt x="236" y="84"/>
                          <a:pt x="220" y="86"/>
                        </a:cubicBezTo>
                        <a:cubicBezTo>
                          <a:pt x="209" y="82"/>
                          <a:pt x="208" y="82"/>
                          <a:pt x="210" y="70"/>
                        </a:cubicBezTo>
                        <a:cubicBezTo>
                          <a:pt x="207" y="60"/>
                          <a:pt x="199" y="57"/>
                          <a:pt x="190" y="54"/>
                        </a:cubicBezTo>
                        <a:cubicBezTo>
                          <a:pt x="181" y="45"/>
                          <a:pt x="181" y="42"/>
                          <a:pt x="168" y="38"/>
                        </a:cubicBezTo>
                        <a:cubicBezTo>
                          <a:pt x="164" y="37"/>
                          <a:pt x="156" y="34"/>
                          <a:pt x="156" y="34"/>
                        </a:cubicBezTo>
                        <a:cubicBezTo>
                          <a:pt x="146" y="24"/>
                          <a:pt x="134" y="21"/>
                          <a:pt x="120" y="16"/>
                        </a:cubicBezTo>
                        <a:cubicBezTo>
                          <a:pt x="113" y="14"/>
                          <a:pt x="108" y="8"/>
                          <a:pt x="102" y="4"/>
                        </a:cubicBezTo>
                        <a:cubicBezTo>
                          <a:pt x="100" y="3"/>
                          <a:pt x="96" y="0"/>
                          <a:pt x="96" y="0"/>
                        </a:cubicBezTo>
                        <a:cubicBezTo>
                          <a:pt x="83" y="2"/>
                          <a:pt x="79" y="1"/>
                          <a:pt x="70" y="10"/>
                        </a:cubicBezTo>
                        <a:cubicBezTo>
                          <a:pt x="67" y="19"/>
                          <a:pt x="63" y="27"/>
                          <a:pt x="56" y="32"/>
                        </a:cubicBezTo>
                        <a:cubicBezTo>
                          <a:pt x="49" y="30"/>
                          <a:pt x="52" y="31"/>
                          <a:pt x="46" y="28"/>
                        </a:cubicBezTo>
                        <a:close/>
                      </a:path>
                    </a:pathLst>
                  </a:custGeom>
                  <a:solidFill>
                    <a:schemeClr val="folHlink"/>
                  </a:solidFill>
                  <a:ln w="9525">
                    <a:noFill/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CN" altLang="en-US">
                      <a:ea typeface="黑体" pitchFamily="2" charset="-122"/>
                    </a:endParaRPr>
                  </a:p>
                </p:txBody>
              </p:sp>
              <p:sp>
                <p:nvSpPr>
                  <p:cNvPr id="13393" name="Freeform 81">
                    <a:extLst>
                      <a:ext uri="{FF2B5EF4-FFF2-40B4-BE49-F238E27FC236}">
                        <a16:creationId xmlns:a16="http://schemas.microsoft.com/office/drawing/2014/main" xmlns="" id="{D86CEF1A-86E2-467E-BCDE-BC486CDEBC0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ltGray">
                  <a:xfrm>
                    <a:off x="4770" y="599"/>
                    <a:ext cx="33" cy="26"/>
                  </a:xfrm>
                  <a:custGeom>
                    <a:avLst/>
                    <a:gdLst/>
                    <a:ahLst/>
                    <a:cxnLst>
                      <a:cxn ang="0">
                        <a:pos x="1" y="58"/>
                      </a:cxn>
                      <a:cxn ang="0">
                        <a:pos x="27" y="60"/>
                      </a:cxn>
                      <a:cxn ang="0">
                        <a:pos x="45" y="48"/>
                      </a:cxn>
                      <a:cxn ang="0">
                        <a:pos x="57" y="30"/>
                      </a:cxn>
                      <a:cxn ang="0">
                        <a:pos x="43" y="14"/>
                      </a:cxn>
                      <a:cxn ang="0">
                        <a:pos x="43" y="4"/>
                      </a:cxn>
                      <a:cxn ang="0">
                        <a:pos x="71" y="26"/>
                      </a:cxn>
                      <a:cxn ang="0">
                        <a:pos x="67" y="54"/>
                      </a:cxn>
                      <a:cxn ang="0">
                        <a:pos x="33" y="78"/>
                      </a:cxn>
                      <a:cxn ang="0">
                        <a:pos x="9" y="66"/>
                      </a:cxn>
                      <a:cxn ang="0">
                        <a:pos x="3" y="62"/>
                      </a:cxn>
                      <a:cxn ang="0">
                        <a:pos x="1" y="58"/>
                      </a:cxn>
                    </a:cxnLst>
                    <a:rect l="0" t="0" r="r" b="b"/>
                    <a:pathLst>
                      <a:path w="78" h="78">
                        <a:moveTo>
                          <a:pt x="1" y="58"/>
                        </a:moveTo>
                        <a:cubicBezTo>
                          <a:pt x="6" y="44"/>
                          <a:pt x="18" y="57"/>
                          <a:pt x="27" y="60"/>
                        </a:cubicBezTo>
                        <a:cubicBezTo>
                          <a:pt x="35" y="57"/>
                          <a:pt x="38" y="52"/>
                          <a:pt x="45" y="48"/>
                        </a:cubicBezTo>
                        <a:cubicBezTo>
                          <a:pt x="48" y="40"/>
                          <a:pt x="51" y="36"/>
                          <a:pt x="57" y="30"/>
                        </a:cubicBezTo>
                        <a:cubicBezTo>
                          <a:pt x="55" y="23"/>
                          <a:pt x="43" y="14"/>
                          <a:pt x="43" y="14"/>
                        </a:cubicBezTo>
                        <a:cubicBezTo>
                          <a:pt x="33" y="0"/>
                          <a:pt x="30" y="1"/>
                          <a:pt x="43" y="4"/>
                        </a:cubicBezTo>
                        <a:cubicBezTo>
                          <a:pt x="54" y="11"/>
                          <a:pt x="58" y="22"/>
                          <a:pt x="71" y="26"/>
                        </a:cubicBezTo>
                        <a:cubicBezTo>
                          <a:pt x="78" y="37"/>
                          <a:pt x="78" y="46"/>
                          <a:pt x="67" y="54"/>
                        </a:cubicBezTo>
                        <a:cubicBezTo>
                          <a:pt x="51" y="49"/>
                          <a:pt x="53" y="71"/>
                          <a:pt x="33" y="78"/>
                        </a:cubicBezTo>
                        <a:cubicBezTo>
                          <a:pt x="16" y="72"/>
                          <a:pt x="25" y="76"/>
                          <a:pt x="9" y="66"/>
                        </a:cubicBezTo>
                        <a:cubicBezTo>
                          <a:pt x="7" y="65"/>
                          <a:pt x="3" y="62"/>
                          <a:pt x="3" y="62"/>
                        </a:cubicBezTo>
                        <a:cubicBezTo>
                          <a:pt x="0" y="54"/>
                          <a:pt x="13" y="42"/>
                          <a:pt x="1" y="58"/>
                        </a:cubicBezTo>
                        <a:close/>
                      </a:path>
                    </a:pathLst>
                  </a:custGeom>
                  <a:solidFill>
                    <a:schemeClr val="folHlink"/>
                  </a:solidFill>
                  <a:ln w="9525">
                    <a:noFill/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CN" altLang="en-US">
                      <a:ea typeface="黑体" pitchFamily="2" charset="-122"/>
                    </a:endParaRPr>
                  </a:p>
                </p:txBody>
              </p:sp>
              <p:sp>
                <p:nvSpPr>
                  <p:cNvPr id="13394" name="Freeform 82">
                    <a:extLst>
                      <a:ext uri="{FF2B5EF4-FFF2-40B4-BE49-F238E27FC236}">
                        <a16:creationId xmlns:a16="http://schemas.microsoft.com/office/drawing/2014/main" xmlns="" id="{7FA3F0BB-477F-44BA-9F6E-F9C3B1CB999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ltGray">
                  <a:xfrm>
                    <a:off x="4840" y="544"/>
                    <a:ext cx="8" cy="6"/>
                  </a:xfrm>
                  <a:custGeom>
                    <a:avLst/>
                    <a:gdLst/>
                    <a:ahLst/>
                    <a:cxnLst>
                      <a:cxn ang="0">
                        <a:pos x="3" y="4"/>
                      </a:cxn>
                      <a:cxn ang="0">
                        <a:pos x="3" y="14"/>
                      </a:cxn>
                      <a:cxn ang="0">
                        <a:pos x="3" y="4"/>
                      </a:cxn>
                    </a:cxnLst>
                    <a:rect l="0" t="0" r="r" b="b"/>
                    <a:pathLst>
                      <a:path w="17" h="18">
                        <a:moveTo>
                          <a:pt x="3" y="4"/>
                        </a:moveTo>
                        <a:cubicBezTo>
                          <a:pt x="17" y="7"/>
                          <a:pt x="16" y="18"/>
                          <a:pt x="3" y="14"/>
                        </a:cubicBezTo>
                        <a:cubicBezTo>
                          <a:pt x="0" y="6"/>
                          <a:pt x="7" y="0"/>
                          <a:pt x="3" y="4"/>
                        </a:cubicBezTo>
                        <a:close/>
                      </a:path>
                    </a:pathLst>
                  </a:custGeom>
                  <a:solidFill>
                    <a:schemeClr val="folHlink"/>
                  </a:solidFill>
                  <a:ln w="9525">
                    <a:noFill/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CN" altLang="en-US">
                      <a:ea typeface="黑体" pitchFamily="2" charset="-122"/>
                    </a:endParaRPr>
                  </a:p>
                </p:txBody>
              </p:sp>
              <p:sp>
                <p:nvSpPr>
                  <p:cNvPr id="13395" name="Freeform 83">
                    <a:extLst>
                      <a:ext uri="{FF2B5EF4-FFF2-40B4-BE49-F238E27FC236}">
                        <a16:creationId xmlns:a16="http://schemas.microsoft.com/office/drawing/2014/main" xmlns="" id="{8E564BAB-DA5E-49B8-9404-9D96DEA7C6E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ltGray">
                  <a:xfrm>
                    <a:off x="4747" y="494"/>
                    <a:ext cx="8" cy="5"/>
                  </a:xfrm>
                  <a:custGeom>
                    <a:avLst/>
                    <a:gdLst/>
                    <a:ahLst/>
                    <a:cxnLst>
                      <a:cxn ang="0">
                        <a:pos x="7" y="12"/>
                      </a:cxn>
                      <a:cxn ang="0">
                        <a:pos x="17" y="2"/>
                      </a:cxn>
                      <a:cxn ang="0">
                        <a:pos x="9" y="12"/>
                      </a:cxn>
                      <a:cxn ang="0">
                        <a:pos x="7" y="12"/>
                      </a:cxn>
                    </a:cxnLst>
                    <a:rect l="0" t="0" r="r" b="b"/>
                    <a:pathLst>
                      <a:path w="20" h="15">
                        <a:moveTo>
                          <a:pt x="7" y="12"/>
                        </a:moveTo>
                        <a:cubicBezTo>
                          <a:pt x="0" y="1"/>
                          <a:pt x="6" y="0"/>
                          <a:pt x="17" y="2"/>
                        </a:cubicBezTo>
                        <a:cubicBezTo>
                          <a:pt x="20" y="10"/>
                          <a:pt x="18" y="15"/>
                          <a:pt x="9" y="12"/>
                        </a:cubicBezTo>
                        <a:cubicBezTo>
                          <a:pt x="4" y="4"/>
                          <a:pt x="4" y="4"/>
                          <a:pt x="7" y="12"/>
                        </a:cubicBezTo>
                        <a:close/>
                      </a:path>
                    </a:pathLst>
                  </a:custGeom>
                  <a:solidFill>
                    <a:schemeClr val="folHlink"/>
                  </a:solidFill>
                  <a:ln w="9525">
                    <a:noFill/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CN" altLang="en-US">
                      <a:ea typeface="黑体" pitchFamily="2" charset="-122"/>
                    </a:endParaRPr>
                  </a:p>
                </p:txBody>
              </p:sp>
              <p:sp>
                <p:nvSpPr>
                  <p:cNvPr id="13396" name="Freeform 84">
                    <a:extLst>
                      <a:ext uri="{FF2B5EF4-FFF2-40B4-BE49-F238E27FC236}">
                        <a16:creationId xmlns:a16="http://schemas.microsoft.com/office/drawing/2014/main" xmlns="" id="{CB9494DD-C4E3-4D4A-9AAC-3263B98A2FF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ltGray">
                  <a:xfrm>
                    <a:off x="4676" y="536"/>
                    <a:ext cx="8" cy="5"/>
                  </a:xfrm>
                  <a:custGeom>
                    <a:avLst/>
                    <a:gdLst/>
                    <a:ahLst/>
                    <a:cxnLst>
                      <a:cxn ang="0">
                        <a:pos x="7" y="12"/>
                      </a:cxn>
                      <a:cxn ang="0">
                        <a:pos x="15" y="2"/>
                      </a:cxn>
                      <a:cxn ang="0">
                        <a:pos x="15" y="14"/>
                      </a:cxn>
                      <a:cxn ang="0">
                        <a:pos x="7" y="12"/>
                      </a:cxn>
                    </a:cxnLst>
                    <a:rect l="0" t="0" r="r" b="b"/>
                    <a:pathLst>
                      <a:path w="20" h="15">
                        <a:moveTo>
                          <a:pt x="7" y="12"/>
                        </a:moveTo>
                        <a:cubicBezTo>
                          <a:pt x="0" y="2"/>
                          <a:pt x="3" y="0"/>
                          <a:pt x="15" y="2"/>
                        </a:cubicBezTo>
                        <a:cubicBezTo>
                          <a:pt x="16" y="4"/>
                          <a:pt x="20" y="12"/>
                          <a:pt x="15" y="14"/>
                        </a:cubicBezTo>
                        <a:cubicBezTo>
                          <a:pt x="12" y="15"/>
                          <a:pt x="7" y="12"/>
                          <a:pt x="7" y="12"/>
                        </a:cubicBezTo>
                        <a:close/>
                      </a:path>
                    </a:pathLst>
                  </a:custGeom>
                  <a:solidFill>
                    <a:schemeClr val="folHlink"/>
                  </a:solidFill>
                  <a:ln w="9525">
                    <a:noFill/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CN" altLang="en-US">
                      <a:ea typeface="黑体" pitchFamily="2" charset="-122"/>
                    </a:endParaRPr>
                  </a:p>
                </p:txBody>
              </p:sp>
              <p:sp>
                <p:nvSpPr>
                  <p:cNvPr id="13397" name="Freeform 85">
                    <a:extLst>
                      <a:ext uri="{FF2B5EF4-FFF2-40B4-BE49-F238E27FC236}">
                        <a16:creationId xmlns:a16="http://schemas.microsoft.com/office/drawing/2014/main" xmlns="" id="{D921314C-B477-4CC1-99BF-C03808D9ED1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ltGray">
                  <a:xfrm>
                    <a:off x="4598" y="523"/>
                    <a:ext cx="34" cy="27"/>
                  </a:xfrm>
                  <a:custGeom>
                    <a:avLst/>
                    <a:gdLst/>
                    <a:ahLst/>
                    <a:cxnLst>
                      <a:cxn ang="0">
                        <a:pos x="0" y="50"/>
                      </a:cxn>
                      <a:cxn ang="0">
                        <a:pos x="14" y="24"/>
                      </a:cxn>
                      <a:cxn ang="0">
                        <a:pos x="26" y="20"/>
                      </a:cxn>
                      <a:cxn ang="0">
                        <a:pos x="48" y="18"/>
                      </a:cxn>
                      <a:cxn ang="0">
                        <a:pos x="58" y="0"/>
                      </a:cxn>
                      <a:cxn ang="0">
                        <a:pos x="80" y="40"/>
                      </a:cxn>
                      <a:cxn ang="0">
                        <a:pos x="70" y="56"/>
                      </a:cxn>
                      <a:cxn ang="0">
                        <a:pos x="54" y="62"/>
                      </a:cxn>
                      <a:cxn ang="0">
                        <a:pos x="48" y="80"/>
                      </a:cxn>
                      <a:cxn ang="0">
                        <a:pos x="32" y="68"/>
                      </a:cxn>
                      <a:cxn ang="0">
                        <a:pos x="38" y="52"/>
                      </a:cxn>
                      <a:cxn ang="0">
                        <a:pos x="30" y="28"/>
                      </a:cxn>
                      <a:cxn ang="0">
                        <a:pos x="20" y="48"/>
                      </a:cxn>
                      <a:cxn ang="0">
                        <a:pos x="8" y="56"/>
                      </a:cxn>
                      <a:cxn ang="0">
                        <a:pos x="0" y="50"/>
                      </a:cxn>
                    </a:cxnLst>
                    <a:rect l="0" t="0" r="r" b="b"/>
                    <a:pathLst>
                      <a:path w="80" h="80">
                        <a:moveTo>
                          <a:pt x="0" y="50"/>
                        </a:moveTo>
                        <a:cubicBezTo>
                          <a:pt x="1" y="47"/>
                          <a:pt x="12" y="25"/>
                          <a:pt x="14" y="24"/>
                        </a:cubicBezTo>
                        <a:cubicBezTo>
                          <a:pt x="17" y="22"/>
                          <a:pt x="26" y="20"/>
                          <a:pt x="26" y="20"/>
                        </a:cubicBezTo>
                        <a:cubicBezTo>
                          <a:pt x="34" y="23"/>
                          <a:pt x="40" y="21"/>
                          <a:pt x="48" y="18"/>
                        </a:cubicBezTo>
                        <a:cubicBezTo>
                          <a:pt x="52" y="12"/>
                          <a:pt x="54" y="6"/>
                          <a:pt x="58" y="0"/>
                        </a:cubicBezTo>
                        <a:cubicBezTo>
                          <a:pt x="70" y="4"/>
                          <a:pt x="76" y="28"/>
                          <a:pt x="80" y="40"/>
                        </a:cubicBezTo>
                        <a:cubicBezTo>
                          <a:pt x="75" y="54"/>
                          <a:pt x="80" y="50"/>
                          <a:pt x="70" y="56"/>
                        </a:cubicBezTo>
                        <a:cubicBezTo>
                          <a:pt x="61" y="53"/>
                          <a:pt x="59" y="54"/>
                          <a:pt x="54" y="62"/>
                        </a:cubicBezTo>
                        <a:cubicBezTo>
                          <a:pt x="57" y="71"/>
                          <a:pt x="56" y="75"/>
                          <a:pt x="48" y="80"/>
                        </a:cubicBezTo>
                        <a:cubicBezTo>
                          <a:pt x="40" y="77"/>
                          <a:pt x="39" y="72"/>
                          <a:pt x="32" y="68"/>
                        </a:cubicBezTo>
                        <a:cubicBezTo>
                          <a:pt x="26" y="59"/>
                          <a:pt x="30" y="57"/>
                          <a:pt x="38" y="52"/>
                        </a:cubicBezTo>
                        <a:cubicBezTo>
                          <a:pt x="41" y="42"/>
                          <a:pt x="39" y="34"/>
                          <a:pt x="30" y="28"/>
                        </a:cubicBezTo>
                        <a:cubicBezTo>
                          <a:pt x="20" y="31"/>
                          <a:pt x="30" y="40"/>
                          <a:pt x="20" y="48"/>
                        </a:cubicBezTo>
                        <a:cubicBezTo>
                          <a:pt x="16" y="51"/>
                          <a:pt x="8" y="56"/>
                          <a:pt x="8" y="56"/>
                        </a:cubicBezTo>
                        <a:cubicBezTo>
                          <a:pt x="2" y="50"/>
                          <a:pt x="5" y="50"/>
                          <a:pt x="0" y="50"/>
                        </a:cubicBezTo>
                        <a:close/>
                      </a:path>
                    </a:pathLst>
                  </a:custGeom>
                  <a:solidFill>
                    <a:schemeClr val="folHlink"/>
                  </a:solidFill>
                  <a:ln w="9525">
                    <a:noFill/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CN" altLang="en-US">
                      <a:ea typeface="黑体" pitchFamily="2" charset="-122"/>
                    </a:endParaRPr>
                  </a:p>
                </p:txBody>
              </p:sp>
              <p:sp>
                <p:nvSpPr>
                  <p:cNvPr id="13398" name="Freeform 86">
                    <a:extLst>
                      <a:ext uri="{FF2B5EF4-FFF2-40B4-BE49-F238E27FC236}">
                        <a16:creationId xmlns:a16="http://schemas.microsoft.com/office/drawing/2014/main" xmlns="" id="{A2190206-A68C-4962-8D26-D985F4B190E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ltGray">
                  <a:xfrm>
                    <a:off x="4587" y="466"/>
                    <a:ext cx="40" cy="58"/>
                  </a:xfrm>
                  <a:custGeom>
                    <a:avLst/>
                    <a:gdLst/>
                    <a:ahLst/>
                    <a:cxnLst>
                      <a:cxn ang="0">
                        <a:pos x="14" y="96"/>
                      </a:cxn>
                      <a:cxn ang="0">
                        <a:pos x="26" y="128"/>
                      </a:cxn>
                      <a:cxn ang="0">
                        <a:pos x="32" y="108"/>
                      </a:cxn>
                      <a:cxn ang="0">
                        <a:pos x="52" y="100"/>
                      </a:cxn>
                      <a:cxn ang="0">
                        <a:pos x="46" y="124"/>
                      </a:cxn>
                      <a:cxn ang="0">
                        <a:pos x="66" y="126"/>
                      </a:cxn>
                      <a:cxn ang="0">
                        <a:pos x="76" y="142"/>
                      </a:cxn>
                      <a:cxn ang="0">
                        <a:pos x="58" y="148"/>
                      </a:cxn>
                      <a:cxn ang="0">
                        <a:pos x="74" y="174"/>
                      </a:cxn>
                      <a:cxn ang="0">
                        <a:pos x="84" y="154"/>
                      </a:cxn>
                      <a:cxn ang="0">
                        <a:pos x="82" y="112"/>
                      </a:cxn>
                      <a:cxn ang="0">
                        <a:pos x="60" y="106"/>
                      </a:cxn>
                      <a:cxn ang="0">
                        <a:pos x="50" y="82"/>
                      </a:cxn>
                      <a:cxn ang="0">
                        <a:pos x="34" y="82"/>
                      </a:cxn>
                      <a:cxn ang="0">
                        <a:pos x="30" y="70"/>
                      </a:cxn>
                      <a:cxn ang="0">
                        <a:pos x="42" y="42"/>
                      </a:cxn>
                      <a:cxn ang="0">
                        <a:pos x="30" y="0"/>
                      </a:cxn>
                      <a:cxn ang="0">
                        <a:pos x="18" y="22"/>
                      </a:cxn>
                      <a:cxn ang="0">
                        <a:pos x="4" y="46"/>
                      </a:cxn>
                      <a:cxn ang="0">
                        <a:pos x="14" y="76"/>
                      </a:cxn>
                      <a:cxn ang="0">
                        <a:pos x="14" y="96"/>
                      </a:cxn>
                    </a:cxnLst>
                    <a:rect l="0" t="0" r="r" b="b"/>
                    <a:pathLst>
                      <a:path w="94" h="174">
                        <a:moveTo>
                          <a:pt x="14" y="96"/>
                        </a:moveTo>
                        <a:cubicBezTo>
                          <a:pt x="11" y="109"/>
                          <a:pt x="15" y="120"/>
                          <a:pt x="26" y="128"/>
                        </a:cubicBezTo>
                        <a:cubicBezTo>
                          <a:pt x="34" y="120"/>
                          <a:pt x="35" y="119"/>
                          <a:pt x="32" y="108"/>
                        </a:cubicBezTo>
                        <a:cubicBezTo>
                          <a:pt x="35" y="92"/>
                          <a:pt x="39" y="92"/>
                          <a:pt x="52" y="100"/>
                        </a:cubicBezTo>
                        <a:cubicBezTo>
                          <a:pt x="59" y="110"/>
                          <a:pt x="49" y="114"/>
                          <a:pt x="46" y="124"/>
                        </a:cubicBezTo>
                        <a:cubicBezTo>
                          <a:pt x="50" y="137"/>
                          <a:pt x="57" y="129"/>
                          <a:pt x="66" y="126"/>
                        </a:cubicBezTo>
                        <a:cubicBezTo>
                          <a:pt x="77" y="129"/>
                          <a:pt x="79" y="131"/>
                          <a:pt x="76" y="142"/>
                        </a:cubicBezTo>
                        <a:cubicBezTo>
                          <a:pt x="67" y="139"/>
                          <a:pt x="65" y="141"/>
                          <a:pt x="58" y="148"/>
                        </a:cubicBezTo>
                        <a:cubicBezTo>
                          <a:pt x="60" y="160"/>
                          <a:pt x="62" y="170"/>
                          <a:pt x="74" y="174"/>
                        </a:cubicBezTo>
                        <a:cubicBezTo>
                          <a:pt x="77" y="165"/>
                          <a:pt x="74" y="157"/>
                          <a:pt x="84" y="154"/>
                        </a:cubicBezTo>
                        <a:cubicBezTo>
                          <a:pt x="91" y="143"/>
                          <a:pt x="94" y="122"/>
                          <a:pt x="82" y="112"/>
                        </a:cubicBezTo>
                        <a:cubicBezTo>
                          <a:pt x="77" y="108"/>
                          <a:pt x="66" y="108"/>
                          <a:pt x="60" y="106"/>
                        </a:cubicBezTo>
                        <a:cubicBezTo>
                          <a:pt x="65" y="92"/>
                          <a:pt x="66" y="87"/>
                          <a:pt x="50" y="82"/>
                        </a:cubicBezTo>
                        <a:cubicBezTo>
                          <a:pt x="48" y="82"/>
                          <a:pt x="37" y="86"/>
                          <a:pt x="34" y="82"/>
                        </a:cubicBezTo>
                        <a:cubicBezTo>
                          <a:pt x="32" y="79"/>
                          <a:pt x="30" y="70"/>
                          <a:pt x="30" y="70"/>
                        </a:cubicBezTo>
                        <a:cubicBezTo>
                          <a:pt x="32" y="54"/>
                          <a:pt x="32" y="52"/>
                          <a:pt x="42" y="42"/>
                        </a:cubicBezTo>
                        <a:cubicBezTo>
                          <a:pt x="41" y="30"/>
                          <a:pt x="45" y="5"/>
                          <a:pt x="30" y="0"/>
                        </a:cubicBezTo>
                        <a:cubicBezTo>
                          <a:pt x="14" y="4"/>
                          <a:pt x="16" y="4"/>
                          <a:pt x="18" y="22"/>
                        </a:cubicBezTo>
                        <a:cubicBezTo>
                          <a:pt x="16" y="39"/>
                          <a:pt x="15" y="35"/>
                          <a:pt x="4" y="46"/>
                        </a:cubicBezTo>
                        <a:cubicBezTo>
                          <a:pt x="0" y="59"/>
                          <a:pt x="5" y="67"/>
                          <a:pt x="14" y="76"/>
                        </a:cubicBezTo>
                        <a:cubicBezTo>
                          <a:pt x="15" y="80"/>
                          <a:pt x="17" y="93"/>
                          <a:pt x="14" y="96"/>
                        </a:cubicBezTo>
                        <a:close/>
                      </a:path>
                    </a:pathLst>
                  </a:custGeom>
                  <a:solidFill>
                    <a:schemeClr val="folHlink"/>
                  </a:solidFill>
                  <a:ln w="9525">
                    <a:noFill/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CN" altLang="en-US">
                      <a:ea typeface="黑体" pitchFamily="2" charset="-122"/>
                    </a:endParaRPr>
                  </a:p>
                </p:txBody>
              </p:sp>
              <p:sp>
                <p:nvSpPr>
                  <p:cNvPr id="13399" name="Freeform 87">
                    <a:extLst>
                      <a:ext uri="{FF2B5EF4-FFF2-40B4-BE49-F238E27FC236}">
                        <a16:creationId xmlns:a16="http://schemas.microsoft.com/office/drawing/2014/main" xmlns="" id="{5DD83B13-4295-42E3-85F0-99E1C2603C1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ltGray">
                  <a:xfrm>
                    <a:off x="4597" y="508"/>
                    <a:ext cx="14" cy="17"/>
                  </a:xfrm>
                  <a:custGeom>
                    <a:avLst/>
                    <a:gdLst/>
                    <a:ahLst/>
                    <a:cxnLst>
                      <a:cxn ang="0">
                        <a:pos x="6" y="24"/>
                      </a:cxn>
                      <a:cxn ang="0">
                        <a:pos x="12" y="0"/>
                      </a:cxn>
                      <a:cxn ang="0">
                        <a:pos x="20" y="16"/>
                      </a:cxn>
                      <a:cxn ang="0">
                        <a:pos x="22" y="24"/>
                      </a:cxn>
                      <a:cxn ang="0">
                        <a:pos x="28" y="26"/>
                      </a:cxn>
                      <a:cxn ang="0">
                        <a:pos x="32" y="38"/>
                      </a:cxn>
                      <a:cxn ang="0">
                        <a:pos x="18" y="50"/>
                      </a:cxn>
                      <a:cxn ang="0">
                        <a:pos x="6" y="24"/>
                      </a:cxn>
                    </a:cxnLst>
                    <a:rect l="0" t="0" r="r" b="b"/>
                    <a:pathLst>
                      <a:path w="32" h="50">
                        <a:moveTo>
                          <a:pt x="6" y="24"/>
                        </a:moveTo>
                        <a:cubicBezTo>
                          <a:pt x="0" y="15"/>
                          <a:pt x="3" y="6"/>
                          <a:pt x="12" y="0"/>
                        </a:cubicBezTo>
                        <a:cubicBezTo>
                          <a:pt x="23" y="3"/>
                          <a:pt x="23" y="5"/>
                          <a:pt x="20" y="16"/>
                        </a:cubicBezTo>
                        <a:cubicBezTo>
                          <a:pt x="21" y="19"/>
                          <a:pt x="20" y="22"/>
                          <a:pt x="22" y="24"/>
                        </a:cubicBezTo>
                        <a:cubicBezTo>
                          <a:pt x="23" y="26"/>
                          <a:pt x="27" y="24"/>
                          <a:pt x="28" y="26"/>
                        </a:cubicBezTo>
                        <a:cubicBezTo>
                          <a:pt x="30" y="29"/>
                          <a:pt x="32" y="38"/>
                          <a:pt x="32" y="38"/>
                        </a:cubicBezTo>
                        <a:cubicBezTo>
                          <a:pt x="29" y="46"/>
                          <a:pt x="26" y="47"/>
                          <a:pt x="18" y="50"/>
                        </a:cubicBezTo>
                        <a:cubicBezTo>
                          <a:pt x="12" y="41"/>
                          <a:pt x="18" y="24"/>
                          <a:pt x="6" y="24"/>
                        </a:cubicBezTo>
                        <a:close/>
                      </a:path>
                    </a:pathLst>
                  </a:custGeom>
                  <a:solidFill>
                    <a:schemeClr val="folHlink"/>
                  </a:solidFill>
                  <a:ln w="9525">
                    <a:noFill/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CN" altLang="en-US">
                      <a:ea typeface="黑体" pitchFamily="2" charset="-122"/>
                    </a:endParaRPr>
                  </a:p>
                </p:txBody>
              </p:sp>
              <p:sp>
                <p:nvSpPr>
                  <p:cNvPr id="13400" name="Freeform 88">
                    <a:extLst>
                      <a:ext uri="{FF2B5EF4-FFF2-40B4-BE49-F238E27FC236}">
                        <a16:creationId xmlns:a16="http://schemas.microsoft.com/office/drawing/2014/main" xmlns="" id="{09714E51-41FD-444D-89E5-69580BA4905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ltGray">
                  <a:xfrm>
                    <a:off x="4569" y="512"/>
                    <a:ext cx="19" cy="17"/>
                  </a:xfrm>
                  <a:custGeom>
                    <a:avLst/>
                    <a:gdLst/>
                    <a:ahLst/>
                    <a:cxnLst>
                      <a:cxn ang="0">
                        <a:pos x="0" y="44"/>
                      </a:cxn>
                      <a:cxn ang="0">
                        <a:pos x="22" y="20"/>
                      </a:cxn>
                      <a:cxn ang="0">
                        <a:pos x="36" y="0"/>
                      </a:cxn>
                      <a:cxn ang="0">
                        <a:pos x="24" y="28"/>
                      </a:cxn>
                      <a:cxn ang="0">
                        <a:pos x="2" y="50"/>
                      </a:cxn>
                      <a:cxn ang="0">
                        <a:pos x="0" y="44"/>
                      </a:cxn>
                    </a:cxnLst>
                    <a:rect l="0" t="0" r="r" b="b"/>
                    <a:pathLst>
                      <a:path w="43" h="50">
                        <a:moveTo>
                          <a:pt x="0" y="44"/>
                        </a:moveTo>
                        <a:cubicBezTo>
                          <a:pt x="6" y="38"/>
                          <a:pt x="18" y="29"/>
                          <a:pt x="22" y="20"/>
                        </a:cubicBezTo>
                        <a:cubicBezTo>
                          <a:pt x="27" y="10"/>
                          <a:pt x="25" y="4"/>
                          <a:pt x="36" y="0"/>
                        </a:cubicBezTo>
                        <a:cubicBezTo>
                          <a:pt x="43" y="11"/>
                          <a:pt x="36" y="24"/>
                          <a:pt x="24" y="28"/>
                        </a:cubicBezTo>
                        <a:cubicBezTo>
                          <a:pt x="21" y="38"/>
                          <a:pt x="12" y="47"/>
                          <a:pt x="2" y="50"/>
                        </a:cubicBezTo>
                        <a:cubicBezTo>
                          <a:pt x="1" y="48"/>
                          <a:pt x="0" y="44"/>
                          <a:pt x="0" y="44"/>
                        </a:cubicBezTo>
                        <a:close/>
                      </a:path>
                    </a:pathLst>
                  </a:custGeom>
                  <a:solidFill>
                    <a:schemeClr val="folHlink"/>
                  </a:solidFill>
                  <a:ln w="9525">
                    <a:noFill/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CN" altLang="en-US">
                      <a:ea typeface="黑体" pitchFamily="2" charset="-122"/>
                    </a:endParaRPr>
                  </a:p>
                </p:txBody>
              </p:sp>
              <p:sp>
                <p:nvSpPr>
                  <p:cNvPr id="13401" name="Freeform 89">
                    <a:extLst>
                      <a:ext uri="{FF2B5EF4-FFF2-40B4-BE49-F238E27FC236}">
                        <a16:creationId xmlns:a16="http://schemas.microsoft.com/office/drawing/2014/main" xmlns="" id="{2782F849-71C9-45D9-B551-A7679AB4BEC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ltGray">
                  <a:xfrm>
                    <a:off x="4784" y="275"/>
                    <a:ext cx="18" cy="10"/>
                  </a:xfrm>
                  <a:custGeom>
                    <a:avLst/>
                    <a:gdLst/>
                    <a:ahLst/>
                    <a:cxnLst>
                      <a:cxn ang="0">
                        <a:pos x="0" y="25"/>
                      </a:cxn>
                      <a:cxn ang="0">
                        <a:pos x="12" y="29"/>
                      </a:cxn>
                      <a:cxn ang="0">
                        <a:pos x="0" y="25"/>
                      </a:cxn>
                    </a:cxnLst>
                    <a:rect l="0" t="0" r="r" b="b"/>
                    <a:pathLst>
                      <a:path w="41" h="29">
                        <a:moveTo>
                          <a:pt x="0" y="25"/>
                        </a:moveTo>
                        <a:cubicBezTo>
                          <a:pt x="10" y="11"/>
                          <a:pt x="41" y="0"/>
                          <a:pt x="12" y="29"/>
                        </a:cubicBezTo>
                        <a:cubicBezTo>
                          <a:pt x="8" y="28"/>
                          <a:pt x="0" y="25"/>
                          <a:pt x="0" y="25"/>
                        </a:cubicBezTo>
                        <a:close/>
                      </a:path>
                    </a:pathLst>
                  </a:custGeom>
                  <a:solidFill>
                    <a:schemeClr val="folHlink"/>
                  </a:solidFill>
                  <a:ln w="9525">
                    <a:noFill/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CN" altLang="en-US">
                      <a:ea typeface="黑体" pitchFamily="2" charset="-122"/>
                    </a:endParaRPr>
                  </a:p>
                </p:txBody>
              </p:sp>
              <p:sp>
                <p:nvSpPr>
                  <p:cNvPr id="13402" name="Freeform 90">
                    <a:extLst>
                      <a:ext uri="{FF2B5EF4-FFF2-40B4-BE49-F238E27FC236}">
                        <a16:creationId xmlns:a16="http://schemas.microsoft.com/office/drawing/2014/main" xmlns="" id="{5582ECDC-6830-4FB8-AF97-FF8D8D27B5E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ltGray">
                  <a:xfrm>
                    <a:off x="4293" y="246"/>
                    <a:ext cx="438" cy="152"/>
                  </a:xfrm>
                  <a:custGeom>
                    <a:avLst/>
                    <a:gdLst/>
                    <a:ahLst/>
                    <a:cxnLst>
                      <a:cxn ang="0">
                        <a:pos x="73" y="1"/>
                      </a:cxn>
                      <a:cxn ang="0">
                        <a:pos x="438" y="0"/>
                      </a:cxn>
                      <a:cxn ang="0">
                        <a:pos x="416" y="54"/>
                      </a:cxn>
                      <a:cxn ang="0">
                        <a:pos x="397" y="68"/>
                      </a:cxn>
                      <a:cxn ang="0">
                        <a:pos x="392" y="70"/>
                      </a:cxn>
                      <a:cxn ang="0">
                        <a:pos x="375" y="73"/>
                      </a:cxn>
                      <a:cxn ang="0">
                        <a:pos x="361" y="88"/>
                      </a:cxn>
                      <a:cxn ang="0">
                        <a:pos x="362" y="99"/>
                      </a:cxn>
                      <a:cxn ang="0">
                        <a:pos x="364" y="107"/>
                      </a:cxn>
                      <a:cxn ang="0">
                        <a:pos x="366" y="113"/>
                      </a:cxn>
                      <a:cxn ang="0">
                        <a:pos x="362" y="122"/>
                      </a:cxn>
                      <a:cxn ang="0">
                        <a:pos x="351" y="120"/>
                      </a:cxn>
                      <a:cxn ang="0">
                        <a:pos x="342" y="129"/>
                      </a:cxn>
                      <a:cxn ang="0">
                        <a:pos x="347" y="105"/>
                      </a:cxn>
                      <a:cxn ang="0">
                        <a:pos x="338" y="100"/>
                      </a:cxn>
                      <a:cxn ang="0">
                        <a:pos x="344" y="93"/>
                      </a:cxn>
                      <a:cxn ang="0">
                        <a:pos x="342" y="89"/>
                      </a:cxn>
                      <a:cxn ang="0">
                        <a:pos x="320" y="94"/>
                      </a:cxn>
                      <a:cxn ang="0">
                        <a:pos x="317" y="85"/>
                      </a:cxn>
                      <a:cxn ang="0">
                        <a:pos x="297" y="94"/>
                      </a:cxn>
                      <a:cxn ang="0">
                        <a:pos x="320" y="103"/>
                      </a:cxn>
                      <a:cxn ang="0">
                        <a:pos x="305" y="117"/>
                      </a:cxn>
                      <a:cxn ang="0">
                        <a:pos x="311" y="126"/>
                      </a:cxn>
                      <a:cxn ang="0">
                        <a:pos x="315" y="138"/>
                      </a:cxn>
                      <a:cxn ang="0">
                        <a:pos x="309" y="139"/>
                      </a:cxn>
                      <a:cxn ang="0">
                        <a:pos x="314" y="144"/>
                      </a:cxn>
                      <a:cxn ang="0">
                        <a:pos x="307" y="152"/>
                      </a:cxn>
                      <a:cxn ang="0">
                        <a:pos x="0" y="149"/>
                      </a:cxn>
                      <a:cxn ang="0">
                        <a:pos x="73" y="1"/>
                      </a:cxn>
                    </a:cxnLst>
                    <a:rect l="0" t="0" r="r" b="b"/>
                    <a:pathLst>
                      <a:path w="438" h="152">
                        <a:moveTo>
                          <a:pt x="73" y="1"/>
                        </a:moveTo>
                        <a:lnTo>
                          <a:pt x="438" y="0"/>
                        </a:lnTo>
                        <a:cubicBezTo>
                          <a:pt x="432" y="15"/>
                          <a:pt x="429" y="42"/>
                          <a:pt x="416" y="54"/>
                        </a:cubicBezTo>
                        <a:cubicBezTo>
                          <a:pt x="410" y="60"/>
                          <a:pt x="405" y="63"/>
                          <a:pt x="397" y="68"/>
                        </a:cubicBezTo>
                        <a:cubicBezTo>
                          <a:pt x="396" y="69"/>
                          <a:pt x="392" y="70"/>
                          <a:pt x="392" y="70"/>
                        </a:cubicBezTo>
                        <a:cubicBezTo>
                          <a:pt x="377" y="63"/>
                          <a:pt x="385" y="68"/>
                          <a:pt x="375" y="73"/>
                        </a:cubicBezTo>
                        <a:cubicBezTo>
                          <a:pt x="371" y="82"/>
                          <a:pt x="371" y="83"/>
                          <a:pt x="361" y="88"/>
                        </a:cubicBezTo>
                        <a:cubicBezTo>
                          <a:pt x="359" y="92"/>
                          <a:pt x="364" y="93"/>
                          <a:pt x="362" y="99"/>
                        </a:cubicBezTo>
                        <a:cubicBezTo>
                          <a:pt x="363" y="102"/>
                          <a:pt x="364" y="105"/>
                          <a:pt x="364" y="107"/>
                        </a:cubicBezTo>
                        <a:cubicBezTo>
                          <a:pt x="365" y="109"/>
                          <a:pt x="366" y="111"/>
                          <a:pt x="366" y="113"/>
                        </a:cubicBezTo>
                        <a:cubicBezTo>
                          <a:pt x="365" y="115"/>
                          <a:pt x="364" y="120"/>
                          <a:pt x="362" y="122"/>
                        </a:cubicBezTo>
                        <a:cubicBezTo>
                          <a:pt x="359" y="123"/>
                          <a:pt x="354" y="119"/>
                          <a:pt x="351" y="120"/>
                        </a:cubicBezTo>
                        <a:cubicBezTo>
                          <a:pt x="347" y="129"/>
                          <a:pt x="352" y="127"/>
                          <a:pt x="342" y="129"/>
                        </a:cubicBezTo>
                        <a:cubicBezTo>
                          <a:pt x="340" y="123"/>
                          <a:pt x="345" y="111"/>
                          <a:pt x="347" y="105"/>
                        </a:cubicBezTo>
                        <a:cubicBezTo>
                          <a:pt x="347" y="100"/>
                          <a:pt x="338" y="102"/>
                          <a:pt x="338" y="100"/>
                        </a:cubicBezTo>
                        <a:cubicBezTo>
                          <a:pt x="338" y="98"/>
                          <a:pt x="344" y="95"/>
                          <a:pt x="344" y="93"/>
                        </a:cubicBezTo>
                        <a:cubicBezTo>
                          <a:pt x="344" y="92"/>
                          <a:pt x="344" y="89"/>
                          <a:pt x="342" y="89"/>
                        </a:cubicBezTo>
                        <a:cubicBezTo>
                          <a:pt x="339" y="89"/>
                          <a:pt x="324" y="94"/>
                          <a:pt x="320" y="94"/>
                        </a:cubicBezTo>
                        <a:cubicBezTo>
                          <a:pt x="317" y="86"/>
                          <a:pt x="328" y="88"/>
                          <a:pt x="317" y="85"/>
                        </a:cubicBezTo>
                        <a:cubicBezTo>
                          <a:pt x="311" y="91"/>
                          <a:pt x="306" y="93"/>
                          <a:pt x="297" y="94"/>
                        </a:cubicBezTo>
                        <a:cubicBezTo>
                          <a:pt x="300" y="104"/>
                          <a:pt x="307" y="101"/>
                          <a:pt x="320" y="103"/>
                        </a:cubicBezTo>
                        <a:cubicBezTo>
                          <a:pt x="318" y="109"/>
                          <a:pt x="311" y="111"/>
                          <a:pt x="305" y="117"/>
                        </a:cubicBezTo>
                        <a:lnTo>
                          <a:pt x="311" y="126"/>
                        </a:lnTo>
                        <a:lnTo>
                          <a:pt x="315" y="138"/>
                        </a:lnTo>
                        <a:lnTo>
                          <a:pt x="309" y="139"/>
                        </a:lnTo>
                        <a:lnTo>
                          <a:pt x="314" y="144"/>
                        </a:lnTo>
                        <a:lnTo>
                          <a:pt x="307" y="152"/>
                        </a:lnTo>
                        <a:lnTo>
                          <a:pt x="0" y="149"/>
                        </a:lnTo>
                        <a:lnTo>
                          <a:pt x="73" y="1"/>
                        </a:lnTo>
                        <a:close/>
                      </a:path>
                    </a:pathLst>
                  </a:custGeom>
                  <a:solidFill>
                    <a:schemeClr val="folHlink"/>
                  </a:solidFill>
                  <a:ln w="9525">
                    <a:noFill/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CN" altLang="en-US">
                      <a:ea typeface="黑体" pitchFamily="2" charset="-122"/>
                    </a:endParaRPr>
                  </a:p>
                </p:txBody>
              </p:sp>
              <p:sp>
                <p:nvSpPr>
                  <p:cNvPr id="13403" name="Freeform 91">
                    <a:extLst>
                      <a:ext uri="{FF2B5EF4-FFF2-40B4-BE49-F238E27FC236}">
                        <a16:creationId xmlns:a16="http://schemas.microsoft.com/office/drawing/2014/main" xmlns="" id="{C32FCCD2-8833-4543-B613-A0440E50E21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ltGray">
                  <a:xfrm>
                    <a:off x="4731" y="240"/>
                    <a:ext cx="20" cy="55"/>
                  </a:xfrm>
                  <a:custGeom>
                    <a:avLst/>
                    <a:gdLst/>
                    <a:ahLst/>
                    <a:cxnLst>
                      <a:cxn ang="0">
                        <a:pos x="5" y="156"/>
                      </a:cxn>
                      <a:cxn ang="0">
                        <a:pos x="15" y="108"/>
                      </a:cxn>
                      <a:cxn ang="0">
                        <a:pos x="17" y="68"/>
                      </a:cxn>
                      <a:cxn ang="0">
                        <a:pos x="11" y="40"/>
                      </a:cxn>
                      <a:cxn ang="0">
                        <a:pos x="17" y="12"/>
                      </a:cxn>
                      <a:cxn ang="0">
                        <a:pos x="21" y="0"/>
                      </a:cxn>
                      <a:cxn ang="0">
                        <a:pos x="31" y="30"/>
                      </a:cxn>
                      <a:cxn ang="0">
                        <a:pos x="47" y="98"/>
                      </a:cxn>
                      <a:cxn ang="0">
                        <a:pos x="31" y="108"/>
                      </a:cxn>
                      <a:cxn ang="0">
                        <a:pos x="23" y="126"/>
                      </a:cxn>
                      <a:cxn ang="0">
                        <a:pos x="21" y="132"/>
                      </a:cxn>
                      <a:cxn ang="0">
                        <a:pos x="27" y="134"/>
                      </a:cxn>
                      <a:cxn ang="0">
                        <a:pos x="31" y="146"/>
                      </a:cxn>
                      <a:cxn ang="0">
                        <a:pos x="13" y="148"/>
                      </a:cxn>
                      <a:cxn ang="0">
                        <a:pos x="7" y="160"/>
                      </a:cxn>
                      <a:cxn ang="0">
                        <a:pos x="3" y="154"/>
                      </a:cxn>
                      <a:cxn ang="0">
                        <a:pos x="5" y="156"/>
                      </a:cxn>
                    </a:cxnLst>
                    <a:rect l="0" t="0" r="r" b="b"/>
                    <a:pathLst>
                      <a:path w="47" h="165">
                        <a:moveTo>
                          <a:pt x="5" y="156"/>
                        </a:moveTo>
                        <a:cubicBezTo>
                          <a:pt x="0" y="141"/>
                          <a:pt x="1" y="118"/>
                          <a:pt x="15" y="108"/>
                        </a:cubicBezTo>
                        <a:cubicBezTo>
                          <a:pt x="16" y="95"/>
                          <a:pt x="17" y="81"/>
                          <a:pt x="17" y="68"/>
                        </a:cubicBezTo>
                        <a:cubicBezTo>
                          <a:pt x="17" y="58"/>
                          <a:pt x="11" y="40"/>
                          <a:pt x="11" y="40"/>
                        </a:cubicBezTo>
                        <a:cubicBezTo>
                          <a:pt x="14" y="20"/>
                          <a:pt x="11" y="29"/>
                          <a:pt x="17" y="12"/>
                        </a:cubicBezTo>
                        <a:cubicBezTo>
                          <a:pt x="18" y="8"/>
                          <a:pt x="21" y="0"/>
                          <a:pt x="21" y="0"/>
                        </a:cubicBezTo>
                        <a:cubicBezTo>
                          <a:pt x="38" y="6"/>
                          <a:pt x="33" y="7"/>
                          <a:pt x="31" y="30"/>
                        </a:cubicBezTo>
                        <a:cubicBezTo>
                          <a:pt x="38" y="52"/>
                          <a:pt x="40" y="76"/>
                          <a:pt x="47" y="98"/>
                        </a:cubicBezTo>
                        <a:cubicBezTo>
                          <a:pt x="44" y="116"/>
                          <a:pt x="45" y="113"/>
                          <a:pt x="31" y="108"/>
                        </a:cubicBezTo>
                        <a:cubicBezTo>
                          <a:pt x="25" y="118"/>
                          <a:pt x="28" y="112"/>
                          <a:pt x="23" y="126"/>
                        </a:cubicBezTo>
                        <a:cubicBezTo>
                          <a:pt x="22" y="128"/>
                          <a:pt x="21" y="132"/>
                          <a:pt x="21" y="132"/>
                        </a:cubicBezTo>
                        <a:cubicBezTo>
                          <a:pt x="23" y="133"/>
                          <a:pt x="26" y="132"/>
                          <a:pt x="27" y="134"/>
                        </a:cubicBezTo>
                        <a:cubicBezTo>
                          <a:pt x="29" y="137"/>
                          <a:pt x="31" y="146"/>
                          <a:pt x="31" y="146"/>
                        </a:cubicBezTo>
                        <a:cubicBezTo>
                          <a:pt x="27" y="165"/>
                          <a:pt x="23" y="155"/>
                          <a:pt x="13" y="148"/>
                        </a:cubicBezTo>
                        <a:cubicBezTo>
                          <a:pt x="11" y="152"/>
                          <a:pt x="11" y="160"/>
                          <a:pt x="7" y="160"/>
                        </a:cubicBezTo>
                        <a:cubicBezTo>
                          <a:pt x="5" y="160"/>
                          <a:pt x="4" y="156"/>
                          <a:pt x="3" y="154"/>
                        </a:cubicBezTo>
                        <a:cubicBezTo>
                          <a:pt x="3" y="153"/>
                          <a:pt x="4" y="155"/>
                          <a:pt x="5" y="156"/>
                        </a:cubicBezTo>
                        <a:close/>
                      </a:path>
                    </a:pathLst>
                  </a:custGeom>
                  <a:solidFill>
                    <a:schemeClr val="folHlink"/>
                  </a:solidFill>
                  <a:ln w="9525">
                    <a:noFill/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CN" altLang="en-US">
                      <a:ea typeface="黑体" pitchFamily="2" charset="-122"/>
                    </a:endParaRPr>
                  </a:p>
                </p:txBody>
              </p:sp>
              <p:sp>
                <p:nvSpPr>
                  <p:cNvPr id="13404" name="Freeform 92">
                    <a:extLst>
                      <a:ext uri="{FF2B5EF4-FFF2-40B4-BE49-F238E27FC236}">
                        <a16:creationId xmlns:a16="http://schemas.microsoft.com/office/drawing/2014/main" xmlns="" id="{F4ED22D7-75EB-485C-89EE-E29DD34B26F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ltGray">
                  <a:xfrm>
                    <a:off x="4719" y="287"/>
                    <a:ext cx="59" cy="34"/>
                  </a:xfrm>
                  <a:custGeom>
                    <a:avLst/>
                    <a:gdLst/>
                    <a:ahLst/>
                    <a:cxnLst>
                      <a:cxn ang="0">
                        <a:pos x="26" y="61"/>
                      </a:cxn>
                      <a:cxn ang="0">
                        <a:pos x="30" y="43"/>
                      </a:cxn>
                      <a:cxn ang="0">
                        <a:pos x="50" y="33"/>
                      </a:cxn>
                      <a:cxn ang="0">
                        <a:pos x="54" y="45"/>
                      </a:cxn>
                      <a:cxn ang="0">
                        <a:pos x="66" y="49"/>
                      </a:cxn>
                      <a:cxn ang="0">
                        <a:pos x="80" y="55"/>
                      </a:cxn>
                      <a:cxn ang="0">
                        <a:pos x="116" y="33"/>
                      </a:cxn>
                      <a:cxn ang="0">
                        <a:pos x="130" y="17"/>
                      </a:cxn>
                      <a:cxn ang="0">
                        <a:pos x="138" y="11"/>
                      </a:cxn>
                      <a:cxn ang="0">
                        <a:pos x="106" y="49"/>
                      </a:cxn>
                      <a:cxn ang="0">
                        <a:pos x="84" y="67"/>
                      </a:cxn>
                      <a:cxn ang="0">
                        <a:pos x="66" y="81"/>
                      </a:cxn>
                      <a:cxn ang="0">
                        <a:pos x="48" y="103"/>
                      </a:cxn>
                      <a:cxn ang="0">
                        <a:pos x="26" y="89"/>
                      </a:cxn>
                      <a:cxn ang="0">
                        <a:pos x="20" y="87"/>
                      </a:cxn>
                      <a:cxn ang="0">
                        <a:pos x="22" y="97"/>
                      </a:cxn>
                      <a:cxn ang="0">
                        <a:pos x="0" y="97"/>
                      </a:cxn>
                      <a:cxn ang="0">
                        <a:pos x="10" y="79"/>
                      </a:cxn>
                      <a:cxn ang="0">
                        <a:pos x="26" y="61"/>
                      </a:cxn>
                    </a:cxnLst>
                    <a:rect l="0" t="0" r="r" b="b"/>
                    <a:pathLst>
                      <a:path w="138" h="103">
                        <a:moveTo>
                          <a:pt x="26" y="61"/>
                        </a:moveTo>
                        <a:cubicBezTo>
                          <a:pt x="29" y="53"/>
                          <a:pt x="33" y="51"/>
                          <a:pt x="30" y="43"/>
                        </a:cubicBezTo>
                        <a:cubicBezTo>
                          <a:pt x="33" y="27"/>
                          <a:pt x="37" y="24"/>
                          <a:pt x="50" y="33"/>
                        </a:cubicBezTo>
                        <a:cubicBezTo>
                          <a:pt x="51" y="37"/>
                          <a:pt x="53" y="41"/>
                          <a:pt x="54" y="45"/>
                        </a:cubicBezTo>
                        <a:cubicBezTo>
                          <a:pt x="55" y="49"/>
                          <a:pt x="66" y="49"/>
                          <a:pt x="66" y="49"/>
                        </a:cubicBezTo>
                        <a:cubicBezTo>
                          <a:pt x="75" y="43"/>
                          <a:pt x="77" y="45"/>
                          <a:pt x="80" y="55"/>
                        </a:cubicBezTo>
                        <a:cubicBezTo>
                          <a:pt x="92" y="47"/>
                          <a:pt x="101" y="37"/>
                          <a:pt x="116" y="33"/>
                        </a:cubicBezTo>
                        <a:cubicBezTo>
                          <a:pt x="125" y="19"/>
                          <a:pt x="120" y="24"/>
                          <a:pt x="130" y="17"/>
                        </a:cubicBezTo>
                        <a:cubicBezTo>
                          <a:pt x="134" y="11"/>
                          <a:pt x="134" y="0"/>
                          <a:pt x="138" y="11"/>
                        </a:cubicBezTo>
                        <a:cubicBezTo>
                          <a:pt x="135" y="31"/>
                          <a:pt x="126" y="45"/>
                          <a:pt x="106" y="49"/>
                        </a:cubicBezTo>
                        <a:cubicBezTo>
                          <a:pt x="97" y="55"/>
                          <a:pt x="93" y="61"/>
                          <a:pt x="84" y="67"/>
                        </a:cubicBezTo>
                        <a:cubicBezTo>
                          <a:pt x="80" y="79"/>
                          <a:pt x="79" y="79"/>
                          <a:pt x="66" y="81"/>
                        </a:cubicBezTo>
                        <a:cubicBezTo>
                          <a:pt x="60" y="90"/>
                          <a:pt x="57" y="97"/>
                          <a:pt x="48" y="103"/>
                        </a:cubicBezTo>
                        <a:cubicBezTo>
                          <a:pt x="42" y="94"/>
                          <a:pt x="37" y="93"/>
                          <a:pt x="26" y="89"/>
                        </a:cubicBezTo>
                        <a:cubicBezTo>
                          <a:pt x="24" y="88"/>
                          <a:pt x="20" y="87"/>
                          <a:pt x="20" y="87"/>
                        </a:cubicBezTo>
                        <a:cubicBezTo>
                          <a:pt x="10" y="90"/>
                          <a:pt x="14" y="94"/>
                          <a:pt x="22" y="97"/>
                        </a:cubicBezTo>
                        <a:cubicBezTo>
                          <a:pt x="14" y="103"/>
                          <a:pt x="9" y="100"/>
                          <a:pt x="0" y="97"/>
                        </a:cubicBezTo>
                        <a:cubicBezTo>
                          <a:pt x="2" y="87"/>
                          <a:pt x="1" y="82"/>
                          <a:pt x="10" y="79"/>
                        </a:cubicBezTo>
                        <a:cubicBezTo>
                          <a:pt x="15" y="63"/>
                          <a:pt x="14" y="69"/>
                          <a:pt x="26" y="61"/>
                        </a:cubicBezTo>
                        <a:close/>
                      </a:path>
                    </a:pathLst>
                  </a:custGeom>
                  <a:solidFill>
                    <a:schemeClr val="folHlink"/>
                  </a:solidFill>
                  <a:ln w="9525">
                    <a:noFill/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CN" altLang="en-US">
                      <a:ea typeface="黑体" pitchFamily="2" charset="-122"/>
                    </a:endParaRPr>
                  </a:p>
                </p:txBody>
              </p:sp>
              <p:sp>
                <p:nvSpPr>
                  <p:cNvPr id="13405" name="Freeform 93">
                    <a:extLst>
                      <a:ext uri="{FF2B5EF4-FFF2-40B4-BE49-F238E27FC236}">
                        <a16:creationId xmlns:a16="http://schemas.microsoft.com/office/drawing/2014/main" xmlns="" id="{B0D42D4A-17C8-4E29-B6C3-93A22CCE720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ltGray">
                  <a:xfrm>
                    <a:off x="4656" y="319"/>
                    <a:ext cx="80" cy="72"/>
                  </a:xfrm>
                  <a:custGeom>
                    <a:avLst/>
                    <a:gdLst/>
                    <a:ahLst/>
                    <a:cxnLst>
                      <a:cxn ang="0">
                        <a:pos x="158" y="24"/>
                      </a:cxn>
                      <a:cxn ang="0">
                        <a:pos x="160" y="6"/>
                      </a:cxn>
                      <a:cxn ang="0">
                        <a:pos x="170" y="0"/>
                      </a:cxn>
                      <a:cxn ang="0">
                        <a:pos x="182" y="24"/>
                      </a:cxn>
                      <a:cxn ang="0">
                        <a:pos x="188" y="42"/>
                      </a:cxn>
                      <a:cxn ang="0">
                        <a:pos x="178" y="58"/>
                      </a:cxn>
                      <a:cxn ang="0">
                        <a:pos x="170" y="76"/>
                      </a:cxn>
                      <a:cxn ang="0">
                        <a:pos x="162" y="126"/>
                      </a:cxn>
                      <a:cxn ang="0">
                        <a:pos x="144" y="136"/>
                      </a:cxn>
                      <a:cxn ang="0">
                        <a:pos x="120" y="138"/>
                      </a:cxn>
                      <a:cxn ang="0">
                        <a:pos x="112" y="124"/>
                      </a:cxn>
                      <a:cxn ang="0">
                        <a:pos x="102" y="146"/>
                      </a:cxn>
                      <a:cxn ang="0">
                        <a:pos x="90" y="150"/>
                      </a:cxn>
                      <a:cxn ang="0">
                        <a:pos x="80" y="132"/>
                      </a:cxn>
                      <a:cxn ang="0">
                        <a:pos x="58" y="144"/>
                      </a:cxn>
                      <a:cxn ang="0">
                        <a:pos x="76" y="142"/>
                      </a:cxn>
                      <a:cxn ang="0">
                        <a:pos x="78" y="160"/>
                      </a:cxn>
                      <a:cxn ang="0">
                        <a:pos x="58" y="166"/>
                      </a:cxn>
                      <a:cxn ang="0">
                        <a:pos x="34" y="166"/>
                      </a:cxn>
                      <a:cxn ang="0">
                        <a:pos x="36" y="154"/>
                      </a:cxn>
                      <a:cxn ang="0">
                        <a:pos x="46" y="144"/>
                      </a:cxn>
                      <a:cxn ang="0">
                        <a:pos x="34" y="148"/>
                      </a:cxn>
                      <a:cxn ang="0">
                        <a:pos x="26" y="166"/>
                      </a:cxn>
                      <a:cxn ang="0">
                        <a:pos x="30" y="190"/>
                      </a:cxn>
                      <a:cxn ang="0">
                        <a:pos x="14" y="200"/>
                      </a:cxn>
                      <a:cxn ang="0">
                        <a:pos x="0" y="214"/>
                      </a:cxn>
                      <a:cxn ang="0">
                        <a:pos x="8" y="188"/>
                      </a:cxn>
                      <a:cxn ang="0">
                        <a:pos x="0" y="164"/>
                      </a:cxn>
                      <a:cxn ang="0">
                        <a:pos x="14" y="152"/>
                      </a:cxn>
                      <a:cxn ang="0">
                        <a:pos x="32" y="134"/>
                      </a:cxn>
                      <a:cxn ang="0">
                        <a:pos x="44" y="118"/>
                      </a:cxn>
                      <a:cxn ang="0">
                        <a:pos x="72" y="116"/>
                      </a:cxn>
                      <a:cxn ang="0">
                        <a:pos x="84" y="112"/>
                      </a:cxn>
                      <a:cxn ang="0">
                        <a:pos x="114" y="78"/>
                      </a:cxn>
                      <a:cxn ang="0">
                        <a:pos x="120" y="92"/>
                      </a:cxn>
                      <a:cxn ang="0">
                        <a:pos x="132" y="76"/>
                      </a:cxn>
                      <a:cxn ang="0">
                        <a:pos x="150" y="54"/>
                      </a:cxn>
                      <a:cxn ang="0">
                        <a:pos x="154" y="42"/>
                      </a:cxn>
                      <a:cxn ang="0">
                        <a:pos x="148" y="38"/>
                      </a:cxn>
                      <a:cxn ang="0">
                        <a:pos x="152" y="32"/>
                      </a:cxn>
                      <a:cxn ang="0">
                        <a:pos x="158" y="24"/>
                      </a:cxn>
                    </a:cxnLst>
                    <a:rect l="0" t="0" r="r" b="b"/>
                    <a:pathLst>
                      <a:path w="188" h="214">
                        <a:moveTo>
                          <a:pt x="158" y="24"/>
                        </a:moveTo>
                        <a:cubicBezTo>
                          <a:pt x="156" y="18"/>
                          <a:pt x="160" y="6"/>
                          <a:pt x="160" y="6"/>
                        </a:cubicBezTo>
                        <a:cubicBezTo>
                          <a:pt x="167" y="16"/>
                          <a:pt x="167" y="8"/>
                          <a:pt x="170" y="0"/>
                        </a:cubicBezTo>
                        <a:cubicBezTo>
                          <a:pt x="181" y="4"/>
                          <a:pt x="179" y="14"/>
                          <a:pt x="182" y="24"/>
                        </a:cubicBezTo>
                        <a:cubicBezTo>
                          <a:pt x="184" y="30"/>
                          <a:pt x="188" y="42"/>
                          <a:pt x="188" y="42"/>
                        </a:cubicBezTo>
                        <a:cubicBezTo>
                          <a:pt x="183" y="56"/>
                          <a:pt x="188" y="52"/>
                          <a:pt x="178" y="58"/>
                        </a:cubicBezTo>
                        <a:cubicBezTo>
                          <a:pt x="174" y="63"/>
                          <a:pt x="170" y="76"/>
                          <a:pt x="170" y="76"/>
                        </a:cubicBezTo>
                        <a:cubicBezTo>
                          <a:pt x="169" y="100"/>
                          <a:pt x="173" y="110"/>
                          <a:pt x="162" y="126"/>
                        </a:cubicBezTo>
                        <a:cubicBezTo>
                          <a:pt x="150" y="118"/>
                          <a:pt x="155" y="132"/>
                          <a:pt x="144" y="136"/>
                        </a:cubicBezTo>
                        <a:cubicBezTo>
                          <a:pt x="135" y="134"/>
                          <a:pt x="129" y="135"/>
                          <a:pt x="120" y="138"/>
                        </a:cubicBezTo>
                        <a:cubicBezTo>
                          <a:pt x="114" y="129"/>
                          <a:pt x="122" y="127"/>
                          <a:pt x="112" y="124"/>
                        </a:cubicBezTo>
                        <a:cubicBezTo>
                          <a:pt x="108" y="130"/>
                          <a:pt x="108" y="142"/>
                          <a:pt x="102" y="146"/>
                        </a:cubicBezTo>
                        <a:cubicBezTo>
                          <a:pt x="98" y="148"/>
                          <a:pt x="90" y="150"/>
                          <a:pt x="90" y="150"/>
                        </a:cubicBezTo>
                        <a:cubicBezTo>
                          <a:pt x="87" y="141"/>
                          <a:pt x="89" y="135"/>
                          <a:pt x="80" y="132"/>
                        </a:cubicBezTo>
                        <a:cubicBezTo>
                          <a:pt x="68" y="134"/>
                          <a:pt x="65" y="134"/>
                          <a:pt x="58" y="144"/>
                        </a:cubicBezTo>
                        <a:cubicBezTo>
                          <a:pt x="66" y="150"/>
                          <a:pt x="68" y="147"/>
                          <a:pt x="76" y="142"/>
                        </a:cubicBezTo>
                        <a:cubicBezTo>
                          <a:pt x="81" y="146"/>
                          <a:pt x="85" y="155"/>
                          <a:pt x="78" y="160"/>
                        </a:cubicBezTo>
                        <a:cubicBezTo>
                          <a:pt x="75" y="162"/>
                          <a:pt x="62" y="165"/>
                          <a:pt x="58" y="166"/>
                        </a:cubicBezTo>
                        <a:cubicBezTo>
                          <a:pt x="48" y="173"/>
                          <a:pt x="44" y="173"/>
                          <a:pt x="34" y="166"/>
                        </a:cubicBezTo>
                        <a:cubicBezTo>
                          <a:pt x="35" y="162"/>
                          <a:pt x="34" y="158"/>
                          <a:pt x="36" y="154"/>
                        </a:cubicBezTo>
                        <a:cubicBezTo>
                          <a:pt x="38" y="150"/>
                          <a:pt x="55" y="146"/>
                          <a:pt x="46" y="144"/>
                        </a:cubicBezTo>
                        <a:cubicBezTo>
                          <a:pt x="42" y="143"/>
                          <a:pt x="34" y="148"/>
                          <a:pt x="34" y="148"/>
                        </a:cubicBezTo>
                        <a:cubicBezTo>
                          <a:pt x="32" y="155"/>
                          <a:pt x="28" y="159"/>
                          <a:pt x="26" y="166"/>
                        </a:cubicBezTo>
                        <a:cubicBezTo>
                          <a:pt x="36" y="182"/>
                          <a:pt x="36" y="173"/>
                          <a:pt x="30" y="190"/>
                        </a:cubicBezTo>
                        <a:cubicBezTo>
                          <a:pt x="28" y="196"/>
                          <a:pt x="14" y="200"/>
                          <a:pt x="14" y="200"/>
                        </a:cubicBezTo>
                        <a:cubicBezTo>
                          <a:pt x="5" y="214"/>
                          <a:pt x="11" y="210"/>
                          <a:pt x="0" y="214"/>
                        </a:cubicBezTo>
                        <a:cubicBezTo>
                          <a:pt x="2" y="202"/>
                          <a:pt x="5" y="198"/>
                          <a:pt x="8" y="188"/>
                        </a:cubicBezTo>
                        <a:cubicBezTo>
                          <a:pt x="6" y="178"/>
                          <a:pt x="3" y="173"/>
                          <a:pt x="0" y="164"/>
                        </a:cubicBezTo>
                        <a:cubicBezTo>
                          <a:pt x="3" y="156"/>
                          <a:pt x="7" y="157"/>
                          <a:pt x="14" y="152"/>
                        </a:cubicBezTo>
                        <a:cubicBezTo>
                          <a:pt x="18" y="141"/>
                          <a:pt x="23" y="140"/>
                          <a:pt x="32" y="134"/>
                        </a:cubicBezTo>
                        <a:cubicBezTo>
                          <a:pt x="37" y="127"/>
                          <a:pt x="37" y="123"/>
                          <a:pt x="44" y="118"/>
                        </a:cubicBezTo>
                        <a:cubicBezTo>
                          <a:pt x="64" y="121"/>
                          <a:pt x="55" y="122"/>
                          <a:pt x="72" y="116"/>
                        </a:cubicBezTo>
                        <a:cubicBezTo>
                          <a:pt x="76" y="115"/>
                          <a:pt x="84" y="112"/>
                          <a:pt x="84" y="112"/>
                        </a:cubicBezTo>
                        <a:cubicBezTo>
                          <a:pt x="105" y="119"/>
                          <a:pt x="97" y="84"/>
                          <a:pt x="114" y="78"/>
                        </a:cubicBezTo>
                        <a:cubicBezTo>
                          <a:pt x="117" y="87"/>
                          <a:pt x="110" y="89"/>
                          <a:pt x="120" y="92"/>
                        </a:cubicBezTo>
                        <a:cubicBezTo>
                          <a:pt x="125" y="85"/>
                          <a:pt x="125" y="81"/>
                          <a:pt x="132" y="76"/>
                        </a:cubicBezTo>
                        <a:cubicBezTo>
                          <a:pt x="138" y="68"/>
                          <a:pt x="146" y="65"/>
                          <a:pt x="150" y="54"/>
                        </a:cubicBezTo>
                        <a:cubicBezTo>
                          <a:pt x="151" y="50"/>
                          <a:pt x="154" y="42"/>
                          <a:pt x="154" y="42"/>
                        </a:cubicBezTo>
                        <a:cubicBezTo>
                          <a:pt x="152" y="41"/>
                          <a:pt x="148" y="40"/>
                          <a:pt x="148" y="38"/>
                        </a:cubicBezTo>
                        <a:cubicBezTo>
                          <a:pt x="148" y="36"/>
                          <a:pt x="161" y="33"/>
                          <a:pt x="152" y="32"/>
                        </a:cubicBezTo>
                        <a:lnTo>
                          <a:pt x="158" y="24"/>
                        </a:lnTo>
                        <a:close/>
                      </a:path>
                    </a:pathLst>
                  </a:custGeom>
                  <a:solidFill>
                    <a:schemeClr val="folHlink"/>
                  </a:solidFill>
                  <a:ln w="9525">
                    <a:noFill/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CN" altLang="en-US">
                      <a:ea typeface="黑体" pitchFamily="2" charset="-122"/>
                    </a:endParaRPr>
                  </a:p>
                </p:txBody>
              </p:sp>
              <p:sp>
                <p:nvSpPr>
                  <p:cNvPr id="13406" name="Freeform 94">
                    <a:extLst>
                      <a:ext uri="{FF2B5EF4-FFF2-40B4-BE49-F238E27FC236}">
                        <a16:creationId xmlns:a16="http://schemas.microsoft.com/office/drawing/2014/main" xmlns="" id="{88F8DE4D-1B4A-46FC-AAAA-B33CFEDCCDE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ltGray">
                  <a:xfrm>
                    <a:off x="4709" y="340"/>
                    <a:ext cx="6" cy="4"/>
                  </a:xfrm>
                  <a:custGeom>
                    <a:avLst/>
                    <a:gdLst/>
                    <a:ahLst/>
                    <a:cxnLst>
                      <a:cxn ang="0">
                        <a:pos x="0" y="9"/>
                      </a:cxn>
                      <a:cxn ang="0">
                        <a:pos x="4" y="13"/>
                      </a:cxn>
                      <a:cxn ang="0">
                        <a:pos x="0" y="9"/>
                      </a:cxn>
                    </a:cxnLst>
                    <a:rect l="0" t="0" r="r" b="b"/>
                    <a:pathLst>
                      <a:path w="13" h="13">
                        <a:moveTo>
                          <a:pt x="0" y="9"/>
                        </a:moveTo>
                        <a:cubicBezTo>
                          <a:pt x="6" y="0"/>
                          <a:pt x="13" y="7"/>
                          <a:pt x="4" y="13"/>
                        </a:cubicBezTo>
                        <a:cubicBezTo>
                          <a:pt x="0" y="6"/>
                          <a:pt x="0" y="5"/>
                          <a:pt x="0" y="9"/>
                        </a:cubicBezTo>
                        <a:close/>
                      </a:path>
                    </a:pathLst>
                  </a:custGeom>
                  <a:solidFill>
                    <a:schemeClr val="folHlink"/>
                  </a:solidFill>
                  <a:ln w="9525">
                    <a:noFill/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CN" altLang="en-US">
                      <a:ea typeface="黑体" pitchFamily="2" charset="-122"/>
                    </a:endParaRPr>
                  </a:p>
                </p:txBody>
              </p:sp>
              <p:sp>
                <p:nvSpPr>
                  <p:cNvPr id="13407" name="Freeform 95">
                    <a:extLst>
                      <a:ext uri="{FF2B5EF4-FFF2-40B4-BE49-F238E27FC236}">
                        <a16:creationId xmlns:a16="http://schemas.microsoft.com/office/drawing/2014/main" xmlns="" id="{D41FEA1F-D34A-4280-BD95-958132E7CBC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ltGray">
                  <a:xfrm>
                    <a:off x="4261" y="389"/>
                    <a:ext cx="347" cy="189"/>
                  </a:xfrm>
                  <a:custGeom>
                    <a:avLst/>
                    <a:gdLst/>
                    <a:ahLst/>
                    <a:cxnLst>
                      <a:cxn ang="0">
                        <a:pos x="812" y="26"/>
                      </a:cxn>
                      <a:cxn ang="0">
                        <a:pos x="778" y="78"/>
                      </a:cxn>
                      <a:cxn ang="0">
                        <a:pos x="748" y="122"/>
                      </a:cxn>
                      <a:cxn ang="0">
                        <a:pos x="722" y="142"/>
                      </a:cxn>
                      <a:cxn ang="0">
                        <a:pos x="634" y="180"/>
                      </a:cxn>
                      <a:cxn ang="0">
                        <a:pos x="632" y="210"/>
                      </a:cxn>
                      <a:cxn ang="0">
                        <a:pos x="604" y="230"/>
                      </a:cxn>
                      <a:cxn ang="0">
                        <a:pos x="620" y="178"/>
                      </a:cxn>
                      <a:cxn ang="0">
                        <a:pos x="576" y="188"/>
                      </a:cxn>
                      <a:cxn ang="0">
                        <a:pos x="556" y="218"/>
                      </a:cxn>
                      <a:cxn ang="0">
                        <a:pos x="596" y="280"/>
                      </a:cxn>
                      <a:cxn ang="0">
                        <a:pos x="594" y="368"/>
                      </a:cxn>
                      <a:cxn ang="0">
                        <a:pos x="542" y="406"/>
                      </a:cxn>
                      <a:cxn ang="0">
                        <a:pos x="522" y="386"/>
                      </a:cxn>
                      <a:cxn ang="0">
                        <a:pos x="482" y="348"/>
                      </a:cxn>
                      <a:cxn ang="0">
                        <a:pos x="462" y="348"/>
                      </a:cxn>
                      <a:cxn ang="0">
                        <a:pos x="450" y="394"/>
                      </a:cxn>
                      <a:cxn ang="0">
                        <a:pos x="500" y="464"/>
                      </a:cxn>
                      <a:cxn ang="0">
                        <a:pos x="510" y="524"/>
                      </a:cxn>
                      <a:cxn ang="0">
                        <a:pos x="526" y="560"/>
                      </a:cxn>
                      <a:cxn ang="0">
                        <a:pos x="492" y="544"/>
                      </a:cxn>
                      <a:cxn ang="0">
                        <a:pos x="470" y="518"/>
                      </a:cxn>
                      <a:cxn ang="0">
                        <a:pos x="422" y="424"/>
                      </a:cxn>
                      <a:cxn ang="0">
                        <a:pos x="426" y="310"/>
                      </a:cxn>
                      <a:cxn ang="0">
                        <a:pos x="422" y="268"/>
                      </a:cxn>
                      <a:cxn ang="0">
                        <a:pos x="412" y="276"/>
                      </a:cxn>
                      <a:cxn ang="0">
                        <a:pos x="386" y="266"/>
                      </a:cxn>
                      <a:cxn ang="0">
                        <a:pos x="360" y="170"/>
                      </a:cxn>
                      <a:cxn ang="0">
                        <a:pos x="330" y="166"/>
                      </a:cxn>
                      <a:cxn ang="0">
                        <a:pos x="288" y="172"/>
                      </a:cxn>
                      <a:cxn ang="0">
                        <a:pos x="242" y="232"/>
                      </a:cxn>
                      <a:cxn ang="0">
                        <a:pos x="196" y="268"/>
                      </a:cxn>
                      <a:cxn ang="0">
                        <a:pos x="184" y="274"/>
                      </a:cxn>
                      <a:cxn ang="0">
                        <a:pos x="160" y="328"/>
                      </a:cxn>
                      <a:cxn ang="0">
                        <a:pos x="152" y="354"/>
                      </a:cxn>
                      <a:cxn ang="0">
                        <a:pos x="128" y="404"/>
                      </a:cxn>
                      <a:cxn ang="0">
                        <a:pos x="94" y="392"/>
                      </a:cxn>
                      <a:cxn ang="0">
                        <a:pos x="66" y="258"/>
                      </a:cxn>
                      <a:cxn ang="0">
                        <a:pos x="72" y="156"/>
                      </a:cxn>
                      <a:cxn ang="0">
                        <a:pos x="44" y="180"/>
                      </a:cxn>
                      <a:cxn ang="0">
                        <a:pos x="20" y="150"/>
                      </a:cxn>
                      <a:cxn ang="0">
                        <a:pos x="24" y="138"/>
                      </a:cxn>
                      <a:cxn ang="0">
                        <a:pos x="0" y="92"/>
                      </a:cxn>
                      <a:cxn ang="0">
                        <a:pos x="798" y="6"/>
                      </a:cxn>
                    </a:cxnLst>
                    <a:rect l="0" t="0" r="r" b="b"/>
                    <a:pathLst>
                      <a:path w="812" h="564">
                        <a:moveTo>
                          <a:pt x="798" y="6"/>
                        </a:moveTo>
                        <a:cubicBezTo>
                          <a:pt x="801" y="15"/>
                          <a:pt x="809" y="16"/>
                          <a:pt x="812" y="26"/>
                        </a:cubicBezTo>
                        <a:cubicBezTo>
                          <a:pt x="809" y="36"/>
                          <a:pt x="801" y="41"/>
                          <a:pt x="796" y="50"/>
                        </a:cubicBezTo>
                        <a:cubicBezTo>
                          <a:pt x="791" y="61"/>
                          <a:pt x="788" y="71"/>
                          <a:pt x="778" y="78"/>
                        </a:cubicBezTo>
                        <a:cubicBezTo>
                          <a:pt x="773" y="85"/>
                          <a:pt x="771" y="88"/>
                          <a:pt x="774" y="96"/>
                        </a:cubicBezTo>
                        <a:cubicBezTo>
                          <a:pt x="767" y="107"/>
                          <a:pt x="758" y="114"/>
                          <a:pt x="748" y="122"/>
                        </a:cubicBezTo>
                        <a:cubicBezTo>
                          <a:pt x="744" y="125"/>
                          <a:pt x="736" y="130"/>
                          <a:pt x="736" y="130"/>
                        </a:cubicBezTo>
                        <a:cubicBezTo>
                          <a:pt x="740" y="141"/>
                          <a:pt x="731" y="140"/>
                          <a:pt x="722" y="142"/>
                        </a:cubicBezTo>
                        <a:cubicBezTo>
                          <a:pt x="716" y="148"/>
                          <a:pt x="712" y="151"/>
                          <a:pt x="704" y="154"/>
                        </a:cubicBezTo>
                        <a:cubicBezTo>
                          <a:pt x="686" y="150"/>
                          <a:pt x="650" y="169"/>
                          <a:pt x="634" y="180"/>
                        </a:cubicBezTo>
                        <a:cubicBezTo>
                          <a:pt x="636" y="189"/>
                          <a:pt x="631" y="193"/>
                          <a:pt x="640" y="196"/>
                        </a:cubicBezTo>
                        <a:cubicBezTo>
                          <a:pt x="643" y="205"/>
                          <a:pt x="640" y="207"/>
                          <a:pt x="632" y="210"/>
                        </a:cubicBezTo>
                        <a:cubicBezTo>
                          <a:pt x="626" y="219"/>
                          <a:pt x="623" y="226"/>
                          <a:pt x="614" y="232"/>
                        </a:cubicBezTo>
                        <a:cubicBezTo>
                          <a:pt x="611" y="231"/>
                          <a:pt x="606" y="233"/>
                          <a:pt x="604" y="230"/>
                        </a:cubicBezTo>
                        <a:cubicBezTo>
                          <a:pt x="599" y="220"/>
                          <a:pt x="610" y="199"/>
                          <a:pt x="620" y="196"/>
                        </a:cubicBezTo>
                        <a:cubicBezTo>
                          <a:pt x="623" y="187"/>
                          <a:pt x="617" y="187"/>
                          <a:pt x="620" y="178"/>
                        </a:cubicBezTo>
                        <a:cubicBezTo>
                          <a:pt x="617" y="164"/>
                          <a:pt x="609" y="168"/>
                          <a:pt x="598" y="172"/>
                        </a:cubicBezTo>
                        <a:cubicBezTo>
                          <a:pt x="592" y="180"/>
                          <a:pt x="585" y="185"/>
                          <a:pt x="576" y="188"/>
                        </a:cubicBezTo>
                        <a:cubicBezTo>
                          <a:pt x="572" y="194"/>
                          <a:pt x="568" y="200"/>
                          <a:pt x="564" y="206"/>
                        </a:cubicBezTo>
                        <a:cubicBezTo>
                          <a:pt x="561" y="210"/>
                          <a:pt x="556" y="218"/>
                          <a:pt x="556" y="218"/>
                        </a:cubicBezTo>
                        <a:cubicBezTo>
                          <a:pt x="558" y="234"/>
                          <a:pt x="559" y="243"/>
                          <a:pt x="572" y="252"/>
                        </a:cubicBezTo>
                        <a:cubicBezTo>
                          <a:pt x="579" y="262"/>
                          <a:pt x="586" y="273"/>
                          <a:pt x="596" y="280"/>
                        </a:cubicBezTo>
                        <a:cubicBezTo>
                          <a:pt x="598" y="286"/>
                          <a:pt x="602" y="298"/>
                          <a:pt x="602" y="298"/>
                        </a:cubicBezTo>
                        <a:cubicBezTo>
                          <a:pt x="601" y="308"/>
                          <a:pt x="599" y="361"/>
                          <a:pt x="594" y="368"/>
                        </a:cubicBezTo>
                        <a:cubicBezTo>
                          <a:pt x="590" y="374"/>
                          <a:pt x="576" y="378"/>
                          <a:pt x="570" y="382"/>
                        </a:cubicBezTo>
                        <a:cubicBezTo>
                          <a:pt x="563" y="393"/>
                          <a:pt x="550" y="396"/>
                          <a:pt x="542" y="406"/>
                        </a:cubicBezTo>
                        <a:cubicBezTo>
                          <a:pt x="536" y="413"/>
                          <a:pt x="539" y="417"/>
                          <a:pt x="530" y="420"/>
                        </a:cubicBezTo>
                        <a:cubicBezTo>
                          <a:pt x="526" y="408"/>
                          <a:pt x="538" y="391"/>
                          <a:pt x="522" y="386"/>
                        </a:cubicBezTo>
                        <a:cubicBezTo>
                          <a:pt x="516" y="377"/>
                          <a:pt x="510" y="364"/>
                          <a:pt x="502" y="356"/>
                        </a:cubicBezTo>
                        <a:cubicBezTo>
                          <a:pt x="497" y="341"/>
                          <a:pt x="505" y="360"/>
                          <a:pt x="482" y="348"/>
                        </a:cubicBezTo>
                        <a:cubicBezTo>
                          <a:pt x="478" y="346"/>
                          <a:pt x="478" y="339"/>
                          <a:pt x="474" y="336"/>
                        </a:cubicBezTo>
                        <a:cubicBezTo>
                          <a:pt x="470" y="323"/>
                          <a:pt x="466" y="342"/>
                          <a:pt x="462" y="348"/>
                        </a:cubicBezTo>
                        <a:cubicBezTo>
                          <a:pt x="460" y="358"/>
                          <a:pt x="456" y="363"/>
                          <a:pt x="454" y="374"/>
                        </a:cubicBezTo>
                        <a:cubicBezTo>
                          <a:pt x="457" y="383"/>
                          <a:pt x="455" y="387"/>
                          <a:pt x="450" y="394"/>
                        </a:cubicBezTo>
                        <a:cubicBezTo>
                          <a:pt x="454" y="399"/>
                          <a:pt x="464" y="411"/>
                          <a:pt x="466" y="418"/>
                        </a:cubicBezTo>
                        <a:cubicBezTo>
                          <a:pt x="474" y="443"/>
                          <a:pt x="472" y="458"/>
                          <a:pt x="500" y="464"/>
                        </a:cubicBezTo>
                        <a:cubicBezTo>
                          <a:pt x="507" y="469"/>
                          <a:pt x="510" y="474"/>
                          <a:pt x="516" y="480"/>
                        </a:cubicBezTo>
                        <a:cubicBezTo>
                          <a:pt x="511" y="494"/>
                          <a:pt x="513" y="509"/>
                          <a:pt x="510" y="524"/>
                        </a:cubicBezTo>
                        <a:cubicBezTo>
                          <a:pt x="512" y="537"/>
                          <a:pt x="511" y="541"/>
                          <a:pt x="522" y="548"/>
                        </a:cubicBezTo>
                        <a:cubicBezTo>
                          <a:pt x="523" y="552"/>
                          <a:pt x="525" y="556"/>
                          <a:pt x="526" y="560"/>
                        </a:cubicBezTo>
                        <a:cubicBezTo>
                          <a:pt x="527" y="564"/>
                          <a:pt x="514" y="556"/>
                          <a:pt x="514" y="556"/>
                        </a:cubicBezTo>
                        <a:cubicBezTo>
                          <a:pt x="502" y="564"/>
                          <a:pt x="501" y="551"/>
                          <a:pt x="492" y="544"/>
                        </a:cubicBezTo>
                        <a:cubicBezTo>
                          <a:pt x="488" y="541"/>
                          <a:pt x="480" y="536"/>
                          <a:pt x="480" y="536"/>
                        </a:cubicBezTo>
                        <a:cubicBezTo>
                          <a:pt x="471" y="522"/>
                          <a:pt x="474" y="529"/>
                          <a:pt x="470" y="518"/>
                        </a:cubicBezTo>
                        <a:cubicBezTo>
                          <a:pt x="467" y="491"/>
                          <a:pt x="461" y="446"/>
                          <a:pt x="436" y="430"/>
                        </a:cubicBezTo>
                        <a:cubicBezTo>
                          <a:pt x="428" y="433"/>
                          <a:pt x="425" y="433"/>
                          <a:pt x="422" y="424"/>
                        </a:cubicBezTo>
                        <a:cubicBezTo>
                          <a:pt x="427" y="404"/>
                          <a:pt x="432" y="383"/>
                          <a:pt x="438" y="364"/>
                        </a:cubicBezTo>
                        <a:cubicBezTo>
                          <a:pt x="436" y="343"/>
                          <a:pt x="431" y="330"/>
                          <a:pt x="426" y="310"/>
                        </a:cubicBezTo>
                        <a:cubicBezTo>
                          <a:pt x="429" y="302"/>
                          <a:pt x="425" y="300"/>
                          <a:pt x="422" y="292"/>
                        </a:cubicBezTo>
                        <a:cubicBezTo>
                          <a:pt x="424" y="282"/>
                          <a:pt x="428" y="277"/>
                          <a:pt x="422" y="268"/>
                        </a:cubicBezTo>
                        <a:cubicBezTo>
                          <a:pt x="420" y="269"/>
                          <a:pt x="418" y="269"/>
                          <a:pt x="416" y="270"/>
                        </a:cubicBezTo>
                        <a:cubicBezTo>
                          <a:pt x="414" y="272"/>
                          <a:pt x="414" y="275"/>
                          <a:pt x="412" y="276"/>
                        </a:cubicBezTo>
                        <a:cubicBezTo>
                          <a:pt x="408" y="278"/>
                          <a:pt x="400" y="280"/>
                          <a:pt x="400" y="280"/>
                        </a:cubicBezTo>
                        <a:cubicBezTo>
                          <a:pt x="394" y="274"/>
                          <a:pt x="389" y="274"/>
                          <a:pt x="386" y="266"/>
                        </a:cubicBezTo>
                        <a:cubicBezTo>
                          <a:pt x="391" y="251"/>
                          <a:pt x="379" y="206"/>
                          <a:pt x="364" y="196"/>
                        </a:cubicBezTo>
                        <a:cubicBezTo>
                          <a:pt x="357" y="186"/>
                          <a:pt x="358" y="182"/>
                          <a:pt x="360" y="170"/>
                        </a:cubicBezTo>
                        <a:cubicBezTo>
                          <a:pt x="358" y="160"/>
                          <a:pt x="356" y="147"/>
                          <a:pt x="346" y="144"/>
                        </a:cubicBezTo>
                        <a:cubicBezTo>
                          <a:pt x="343" y="154"/>
                          <a:pt x="338" y="160"/>
                          <a:pt x="330" y="166"/>
                        </a:cubicBezTo>
                        <a:cubicBezTo>
                          <a:pt x="323" y="164"/>
                          <a:pt x="308" y="160"/>
                          <a:pt x="308" y="160"/>
                        </a:cubicBezTo>
                        <a:cubicBezTo>
                          <a:pt x="296" y="162"/>
                          <a:pt x="297" y="166"/>
                          <a:pt x="288" y="172"/>
                        </a:cubicBezTo>
                        <a:cubicBezTo>
                          <a:pt x="284" y="185"/>
                          <a:pt x="282" y="191"/>
                          <a:pt x="268" y="196"/>
                        </a:cubicBezTo>
                        <a:cubicBezTo>
                          <a:pt x="264" y="200"/>
                          <a:pt x="243" y="231"/>
                          <a:pt x="242" y="232"/>
                        </a:cubicBezTo>
                        <a:cubicBezTo>
                          <a:pt x="231" y="239"/>
                          <a:pt x="215" y="247"/>
                          <a:pt x="206" y="256"/>
                        </a:cubicBezTo>
                        <a:cubicBezTo>
                          <a:pt x="202" y="260"/>
                          <a:pt x="200" y="265"/>
                          <a:pt x="196" y="268"/>
                        </a:cubicBezTo>
                        <a:cubicBezTo>
                          <a:pt x="194" y="269"/>
                          <a:pt x="192" y="269"/>
                          <a:pt x="190" y="270"/>
                        </a:cubicBezTo>
                        <a:cubicBezTo>
                          <a:pt x="188" y="271"/>
                          <a:pt x="186" y="272"/>
                          <a:pt x="184" y="274"/>
                        </a:cubicBezTo>
                        <a:cubicBezTo>
                          <a:pt x="180" y="278"/>
                          <a:pt x="172" y="286"/>
                          <a:pt x="172" y="286"/>
                        </a:cubicBezTo>
                        <a:cubicBezTo>
                          <a:pt x="167" y="300"/>
                          <a:pt x="165" y="314"/>
                          <a:pt x="160" y="328"/>
                        </a:cubicBezTo>
                        <a:cubicBezTo>
                          <a:pt x="158" y="335"/>
                          <a:pt x="156" y="341"/>
                          <a:pt x="154" y="348"/>
                        </a:cubicBezTo>
                        <a:cubicBezTo>
                          <a:pt x="153" y="350"/>
                          <a:pt x="152" y="354"/>
                          <a:pt x="152" y="354"/>
                        </a:cubicBezTo>
                        <a:cubicBezTo>
                          <a:pt x="152" y="359"/>
                          <a:pt x="156" y="384"/>
                          <a:pt x="146" y="392"/>
                        </a:cubicBezTo>
                        <a:cubicBezTo>
                          <a:pt x="141" y="397"/>
                          <a:pt x="128" y="404"/>
                          <a:pt x="128" y="404"/>
                        </a:cubicBezTo>
                        <a:cubicBezTo>
                          <a:pt x="125" y="412"/>
                          <a:pt x="122" y="421"/>
                          <a:pt x="114" y="424"/>
                        </a:cubicBezTo>
                        <a:cubicBezTo>
                          <a:pt x="100" y="419"/>
                          <a:pt x="97" y="405"/>
                          <a:pt x="94" y="392"/>
                        </a:cubicBezTo>
                        <a:cubicBezTo>
                          <a:pt x="86" y="362"/>
                          <a:pt x="82" y="332"/>
                          <a:pt x="72" y="302"/>
                        </a:cubicBezTo>
                        <a:cubicBezTo>
                          <a:pt x="71" y="281"/>
                          <a:pt x="70" y="275"/>
                          <a:pt x="66" y="258"/>
                        </a:cubicBezTo>
                        <a:cubicBezTo>
                          <a:pt x="66" y="251"/>
                          <a:pt x="68" y="219"/>
                          <a:pt x="64" y="208"/>
                        </a:cubicBezTo>
                        <a:cubicBezTo>
                          <a:pt x="70" y="191"/>
                          <a:pt x="66" y="173"/>
                          <a:pt x="72" y="156"/>
                        </a:cubicBezTo>
                        <a:cubicBezTo>
                          <a:pt x="66" y="139"/>
                          <a:pt x="60" y="168"/>
                          <a:pt x="56" y="172"/>
                        </a:cubicBezTo>
                        <a:cubicBezTo>
                          <a:pt x="53" y="175"/>
                          <a:pt x="44" y="180"/>
                          <a:pt x="44" y="180"/>
                        </a:cubicBezTo>
                        <a:cubicBezTo>
                          <a:pt x="35" y="177"/>
                          <a:pt x="28" y="173"/>
                          <a:pt x="24" y="162"/>
                        </a:cubicBezTo>
                        <a:cubicBezTo>
                          <a:pt x="23" y="158"/>
                          <a:pt x="20" y="150"/>
                          <a:pt x="20" y="150"/>
                        </a:cubicBezTo>
                        <a:cubicBezTo>
                          <a:pt x="30" y="148"/>
                          <a:pt x="30" y="143"/>
                          <a:pt x="38" y="138"/>
                        </a:cubicBezTo>
                        <a:cubicBezTo>
                          <a:pt x="35" y="128"/>
                          <a:pt x="31" y="133"/>
                          <a:pt x="24" y="138"/>
                        </a:cubicBezTo>
                        <a:cubicBezTo>
                          <a:pt x="15" y="135"/>
                          <a:pt x="15" y="132"/>
                          <a:pt x="18" y="124"/>
                        </a:cubicBezTo>
                        <a:cubicBezTo>
                          <a:pt x="11" y="114"/>
                          <a:pt x="9" y="101"/>
                          <a:pt x="0" y="92"/>
                        </a:cubicBezTo>
                        <a:lnTo>
                          <a:pt x="76" y="0"/>
                        </a:lnTo>
                        <a:lnTo>
                          <a:pt x="798" y="6"/>
                        </a:lnTo>
                        <a:close/>
                      </a:path>
                    </a:pathLst>
                  </a:custGeom>
                  <a:solidFill>
                    <a:schemeClr val="folHlink"/>
                  </a:solidFill>
                  <a:ln w="9525">
                    <a:noFill/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CN" altLang="en-US">
                      <a:ea typeface="黑体" pitchFamily="2" charset="-122"/>
                    </a:endParaRPr>
                  </a:p>
                </p:txBody>
              </p:sp>
              <p:sp>
                <p:nvSpPr>
                  <p:cNvPr id="13408" name="Freeform 96">
                    <a:extLst>
                      <a:ext uri="{FF2B5EF4-FFF2-40B4-BE49-F238E27FC236}">
                        <a16:creationId xmlns:a16="http://schemas.microsoft.com/office/drawing/2014/main" xmlns="" id="{796F116F-2E38-4C79-B161-CDF3D93CEAD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ltGray">
                  <a:xfrm>
                    <a:off x="4322" y="519"/>
                    <a:ext cx="19" cy="29"/>
                  </a:xfrm>
                  <a:custGeom>
                    <a:avLst/>
                    <a:gdLst/>
                    <a:ahLst/>
                    <a:cxnLst>
                      <a:cxn ang="0">
                        <a:pos x="7" y="11"/>
                      </a:cxn>
                      <a:cxn ang="0">
                        <a:pos x="17" y="3"/>
                      </a:cxn>
                      <a:cxn ang="0">
                        <a:pos x="37" y="33"/>
                      </a:cxn>
                      <a:cxn ang="0">
                        <a:pos x="19" y="85"/>
                      </a:cxn>
                      <a:cxn ang="0">
                        <a:pos x="1" y="69"/>
                      </a:cxn>
                      <a:cxn ang="0">
                        <a:pos x="7" y="11"/>
                      </a:cxn>
                    </a:cxnLst>
                    <a:rect l="0" t="0" r="r" b="b"/>
                    <a:pathLst>
                      <a:path w="43" h="85">
                        <a:moveTo>
                          <a:pt x="7" y="11"/>
                        </a:moveTo>
                        <a:cubicBezTo>
                          <a:pt x="4" y="2"/>
                          <a:pt x="9" y="0"/>
                          <a:pt x="17" y="3"/>
                        </a:cubicBezTo>
                        <a:cubicBezTo>
                          <a:pt x="24" y="13"/>
                          <a:pt x="28" y="24"/>
                          <a:pt x="37" y="33"/>
                        </a:cubicBezTo>
                        <a:cubicBezTo>
                          <a:pt x="43" y="52"/>
                          <a:pt x="40" y="78"/>
                          <a:pt x="19" y="85"/>
                        </a:cubicBezTo>
                        <a:cubicBezTo>
                          <a:pt x="6" y="81"/>
                          <a:pt x="5" y="81"/>
                          <a:pt x="1" y="69"/>
                        </a:cubicBezTo>
                        <a:cubicBezTo>
                          <a:pt x="2" y="66"/>
                          <a:pt x="0" y="4"/>
                          <a:pt x="7" y="11"/>
                        </a:cubicBezTo>
                        <a:close/>
                      </a:path>
                    </a:pathLst>
                  </a:custGeom>
                  <a:solidFill>
                    <a:schemeClr val="folHlink"/>
                  </a:solidFill>
                  <a:ln w="9525">
                    <a:noFill/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CN" altLang="en-US">
                      <a:ea typeface="黑体" pitchFamily="2" charset="-122"/>
                    </a:endParaRPr>
                  </a:p>
                </p:txBody>
              </p:sp>
              <p:sp>
                <p:nvSpPr>
                  <p:cNvPr id="13409" name="Freeform 97">
                    <a:extLst>
                      <a:ext uri="{FF2B5EF4-FFF2-40B4-BE49-F238E27FC236}">
                        <a16:creationId xmlns:a16="http://schemas.microsoft.com/office/drawing/2014/main" xmlns="" id="{567B840A-85A3-4E30-843E-A02C5DC2A0E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ltGray">
                  <a:xfrm>
                    <a:off x="4588" y="421"/>
                    <a:ext cx="18" cy="24"/>
                  </a:xfrm>
                  <a:custGeom>
                    <a:avLst/>
                    <a:gdLst/>
                    <a:ahLst/>
                    <a:cxnLst>
                      <a:cxn ang="0">
                        <a:pos x="13" y="28"/>
                      </a:cxn>
                      <a:cxn ang="0">
                        <a:pos x="29" y="2"/>
                      </a:cxn>
                      <a:cxn ang="0">
                        <a:pos x="43" y="4"/>
                      </a:cxn>
                      <a:cxn ang="0">
                        <a:pos x="39" y="26"/>
                      </a:cxn>
                      <a:cxn ang="0">
                        <a:pos x="13" y="74"/>
                      </a:cxn>
                      <a:cxn ang="0">
                        <a:pos x="7" y="60"/>
                      </a:cxn>
                      <a:cxn ang="0">
                        <a:pos x="3" y="36"/>
                      </a:cxn>
                      <a:cxn ang="0">
                        <a:pos x="13" y="28"/>
                      </a:cxn>
                    </a:cxnLst>
                    <a:rect l="0" t="0" r="r" b="b"/>
                    <a:pathLst>
                      <a:path w="44" h="74">
                        <a:moveTo>
                          <a:pt x="13" y="28"/>
                        </a:moveTo>
                        <a:cubicBezTo>
                          <a:pt x="15" y="13"/>
                          <a:pt x="14" y="7"/>
                          <a:pt x="29" y="2"/>
                        </a:cubicBezTo>
                        <a:cubicBezTo>
                          <a:pt x="34" y="3"/>
                          <a:pt x="40" y="0"/>
                          <a:pt x="43" y="4"/>
                        </a:cubicBezTo>
                        <a:cubicBezTo>
                          <a:pt x="44" y="6"/>
                          <a:pt x="41" y="21"/>
                          <a:pt x="39" y="26"/>
                        </a:cubicBezTo>
                        <a:cubicBezTo>
                          <a:pt x="31" y="43"/>
                          <a:pt x="30" y="63"/>
                          <a:pt x="13" y="74"/>
                        </a:cubicBezTo>
                        <a:cubicBezTo>
                          <a:pt x="4" y="71"/>
                          <a:pt x="4" y="68"/>
                          <a:pt x="7" y="60"/>
                        </a:cubicBezTo>
                        <a:cubicBezTo>
                          <a:pt x="5" y="50"/>
                          <a:pt x="0" y="46"/>
                          <a:pt x="3" y="36"/>
                        </a:cubicBezTo>
                        <a:cubicBezTo>
                          <a:pt x="4" y="32"/>
                          <a:pt x="8" y="23"/>
                          <a:pt x="13" y="28"/>
                        </a:cubicBezTo>
                        <a:close/>
                      </a:path>
                    </a:pathLst>
                  </a:custGeom>
                  <a:solidFill>
                    <a:schemeClr val="folHlink"/>
                  </a:solidFill>
                  <a:ln w="9525">
                    <a:noFill/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CN" altLang="en-US">
                      <a:ea typeface="黑体" pitchFamily="2" charset="-122"/>
                    </a:endParaRPr>
                  </a:p>
                </p:txBody>
              </p:sp>
              <p:sp>
                <p:nvSpPr>
                  <p:cNvPr id="13410" name="Freeform 98">
                    <a:extLst>
                      <a:ext uri="{FF2B5EF4-FFF2-40B4-BE49-F238E27FC236}">
                        <a16:creationId xmlns:a16="http://schemas.microsoft.com/office/drawing/2014/main" xmlns="" id="{B239C821-8669-4652-80B4-950D79ABF88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ltGray">
                  <a:xfrm>
                    <a:off x="4639" y="409"/>
                    <a:ext cx="9" cy="10"/>
                  </a:xfrm>
                  <a:custGeom>
                    <a:avLst/>
                    <a:gdLst/>
                    <a:ahLst/>
                    <a:cxnLst>
                      <a:cxn ang="0">
                        <a:pos x="7" y="16"/>
                      </a:cxn>
                      <a:cxn ang="0">
                        <a:pos x="5" y="30"/>
                      </a:cxn>
                      <a:cxn ang="0">
                        <a:pos x="7" y="16"/>
                      </a:cxn>
                    </a:cxnLst>
                    <a:rect l="0" t="0" r="r" b="b"/>
                    <a:pathLst>
                      <a:path w="20" h="30">
                        <a:moveTo>
                          <a:pt x="7" y="16"/>
                        </a:moveTo>
                        <a:cubicBezTo>
                          <a:pt x="18" y="0"/>
                          <a:pt x="20" y="20"/>
                          <a:pt x="5" y="30"/>
                        </a:cubicBezTo>
                        <a:cubicBezTo>
                          <a:pt x="0" y="23"/>
                          <a:pt x="1" y="22"/>
                          <a:pt x="7" y="16"/>
                        </a:cubicBezTo>
                        <a:close/>
                      </a:path>
                    </a:pathLst>
                  </a:custGeom>
                  <a:solidFill>
                    <a:schemeClr val="folHlink"/>
                  </a:solidFill>
                  <a:ln w="9525">
                    <a:noFill/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CN" altLang="en-US">
                      <a:ea typeface="黑体" pitchFamily="2" charset="-122"/>
                    </a:endParaRPr>
                  </a:p>
                </p:txBody>
              </p:sp>
              <p:sp>
                <p:nvSpPr>
                  <p:cNvPr id="13411" name="Freeform 99">
                    <a:extLst>
                      <a:ext uri="{FF2B5EF4-FFF2-40B4-BE49-F238E27FC236}">
                        <a16:creationId xmlns:a16="http://schemas.microsoft.com/office/drawing/2014/main" xmlns="" id="{9D970E2F-F95E-4338-B718-458499E3B78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ltGray">
                  <a:xfrm>
                    <a:off x="3709" y="315"/>
                    <a:ext cx="433" cy="354"/>
                  </a:xfrm>
                  <a:custGeom>
                    <a:avLst/>
                    <a:gdLst/>
                    <a:ahLst/>
                    <a:cxnLst>
                      <a:cxn ang="0">
                        <a:pos x="481" y="464"/>
                      </a:cxn>
                      <a:cxn ang="0">
                        <a:pos x="486" y="451"/>
                      </a:cxn>
                      <a:cxn ang="0">
                        <a:pos x="500" y="413"/>
                      </a:cxn>
                      <a:cxn ang="0">
                        <a:pos x="309" y="287"/>
                      </a:cxn>
                      <a:cxn ang="0">
                        <a:pos x="282" y="346"/>
                      </a:cxn>
                      <a:cxn ang="0">
                        <a:pos x="303" y="556"/>
                      </a:cxn>
                      <a:cxn ang="0">
                        <a:pos x="282" y="494"/>
                      </a:cxn>
                      <a:cxn ang="0">
                        <a:pos x="242" y="439"/>
                      </a:cxn>
                      <a:cxn ang="0">
                        <a:pos x="245" y="413"/>
                      </a:cxn>
                      <a:cxn ang="0">
                        <a:pos x="247" y="394"/>
                      </a:cxn>
                      <a:cxn ang="0">
                        <a:pos x="220" y="375"/>
                      </a:cxn>
                      <a:cxn ang="0">
                        <a:pos x="194" y="346"/>
                      </a:cxn>
                      <a:cxn ang="0">
                        <a:pos x="148" y="354"/>
                      </a:cxn>
                      <a:cxn ang="0">
                        <a:pos x="126" y="365"/>
                      </a:cxn>
                      <a:cxn ang="0">
                        <a:pos x="78" y="365"/>
                      </a:cxn>
                      <a:cxn ang="0">
                        <a:pos x="22" y="312"/>
                      </a:cxn>
                      <a:cxn ang="0">
                        <a:pos x="11" y="295"/>
                      </a:cxn>
                      <a:cxn ang="0">
                        <a:pos x="0" y="264"/>
                      </a:cxn>
                      <a:cxn ang="0">
                        <a:pos x="24" y="213"/>
                      </a:cxn>
                      <a:cxn ang="0">
                        <a:pos x="32" y="181"/>
                      </a:cxn>
                      <a:cxn ang="0">
                        <a:pos x="51" y="143"/>
                      </a:cxn>
                      <a:cxn ang="0">
                        <a:pos x="81" y="116"/>
                      </a:cxn>
                      <a:cxn ang="0">
                        <a:pos x="167" y="67"/>
                      </a:cxn>
                      <a:cxn ang="0">
                        <a:pos x="220" y="30"/>
                      </a:cxn>
                      <a:cxn ang="0">
                        <a:pos x="258" y="6"/>
                      </a:cxn>
                      <a:cxn ang="0">
                        <a:pos x="363" y="2"/>
                      </a:cxn>
                      <a:cxn ang="0">
                        <a:pos x="398" y="0"/>
                      </a:cxn>
                      <a:cxn ang="0">
                        <a:pos x="384" y="34"/>
                      </a:cxn>
                      <a:cxn ang="0">
                        <a:pos x="443" y="84"/>
                      </a:cxn>
                      <a:cxn ang="0">
                        <a:pos x="497" y="74"/>
                      </a:cxn>
                      <a:cxn ang="0">
                        <a:pos x="529" y="82"/>
                      </a:cxn>
                      <a:cxn ang="0">
                        <a:pos x="559" y="97"/>
                      </a:cxn>
                      <a:cxn ang="0">
                        <a:pos x="572" y="188"/>
                      </a:cxn>
                      <a:cxn ang="0">
                        <a:pos x="572" y="240"/>
                      </a:cxn>
                      <a:cxn ang="0">
                        <a:pos x="599" y="283"/>
                      </a:cxn>
                      <a:cxn ang="0">
                        <a:pos x="645" y="300"/>
                      </a:cxn>
                      <a:cxn ang="0">
                        <a:pos x="680" y="295"/>
                      </a:cxn>
                      <a:cxn ang="0">
                        <a:pos x="664" y="340"/>
                      </a:cxn>
                      <a:cxn ang="0">
                        <a:pos x="599" y="407"/>
                      </a:cxn>
                      <a:cxn ang="0">
                        <a:pos x="548" y="485"/>
                      </a:cxn>
                      <a:cxn ang="0">
                        <a:pos x="556" y="508"/>
                      </a:cxn>
                      <a:cxn ang="0">
                        <a:pos x="435" y="556"/>
                      </a:cxn>
                    </a:cxnLst>
                    <a:rect l="0" t="0" r="r" b="b"/>
                    <a:pathLst>
                      <a:path w="682" h="557">
                        <a:moveTo>
                          <a:pt x="435" y="556"/>
                        </a:moveTo>
                        <a:lnTo>
                          <a:pt x="481" y="464"/>
                        </a:lnTo>
                        <a:lnTo>
                          <a:pt x="473" y="449"/>
                        </a:lnTo>
                        <a:lnTo>
                          <a:pt x="486" y="451"/>
                        </a:lnTo>
                        <a:lnTo>
                          <a:pt x="495" y="441"/>
                        </a:lnTo>
                        <a:lnTo>
                          <a:pt x="500" y="413"/>
                        </a:lnTo>
                        <a:lnTo>
                          <a:pt x="500" y="371"/>
                        </a:lnTo>
                        <a:lnTo>
                          <a:pt x="309" y="287"/>
                        </a:lnTo>
                        <a:lnTo>
                          <a:pt x="296" y="308"/>
                        </a:lnTo>
                        <a:lnTo>
                          <a:pt x="282" y="346"/>
                        </a:lnTo>
                        <a:lnTo>
                          <a:pt x="396" y="557"/>
                        </a:lnTo>
                        <a:lnTo>
                          <a:pt x="303" y="556"/>
                        </a:lnTo>
                        <a:lnTo>
                          <a:pt x="304" y="536"/>
                        </a:lnTo>
                        <a:cubicBezTo>
                          <a:pt x="284" y="520"/>
                          <a:pt x="296" y="510"/>
                          <a:pt x="282" y="494"/>
                        </a:cubicBezTo>
                        <a:cubicBezTo>
                          <a:pt x="276" y="475"/>
                          <a:pt x="267" y="468"/>
                          <a:pt x="253" y="451"/>
                        </a:cubicBezTo>
                        <a:cubicBezTo>
                          <a:pt x="249" y="447"/>
                          <a:pt x="245" y="443"/>
                          <a:pt x="242" y="439"/>
                        </a:cubicBezTo>
                        <a:lnTo>
                          <a:pt x="237" y="432"/>
                        </a:lnTo>
                        <a:cubicBezTo>
                          <a:pt x="237" y="432"/>
                          <a:pt x="245" y="413"/>
                          <a:pt x="245" y="413"/>
                        </a:cubicBezTo>
                        <a:cubicBezTo>
                          <a:pt x="247" y="409"/>
                          <a:pt x="250" y="401"/>
                          <a:pt x="250" y="401"/>
                        </a:cubicBezTo>
                        <a:cubicBezTo>
                          <a:pt x="249" y="399"/>
                          <a:pt x="247" y="397"/>
                          <a:pt x="247" y="394"/>
                        </a:cubicBezTo>
                        <a:cubicBezTo>
                          <a:pt x="248" y="390"/>
                          <a:pt x="253" y="382"/>
                          <a:pt x="253" y="382"/>
                        </a:cubicBezTo>
                        <a:cubicBezTo>
                          <a:pt x="243" y="370"/>
                          <a:pt x="237" y="371"/>
                          <a:pt x="220" y="375"/>
                        </a:cubicBezTo>
                        <a:cubicBezTo>
                          <a:pt x="217" y="371"/>
                          <a:pt x="210" y="369"/>
                          <a:pt x="207" y="365"/>
                        </a:cubicBezTo>
                        <a:cubicBezTo>
                          <a:pt x="185" y="337"/>
                          <a:pt x="216" y="363"/>
                          <a:pt x="194" y="346"/>
                        </a:cubicBezTo>
                        <a:cubicBezTo>
                          <a:pt x="167" y="349"/>
                          <a:pt x="179" y="346"/>
                          <a:pt x="156" y="352"/>
                        </a:cubicBezTo>
                        <a:cubicBezTo>
                          <a:pt x="153" y="353"/>
                          <a:pt x="148" y="354"/>
                          <a:pt x="148" y="354"/>
                        </a:cubicBezTo>
                        <a:cubicBezTo>
                          <a:pt x="146" y="356"/>
                          <a:pt x="145" y="359"/>
                          <a:pt x="142" y="361"/>
                        </a:cubicBezTo>
                        <a:cubicBezTo>
                          <a:pt x="138" y="363"/>
                          <a:pt x="126" y="365"/>
                          <a:pt x="126" y="365"/>
                        </a:cubicBezTo>
                        <a:cubicBezTo>
                          <a:pt x="105" y="354"/>
                          <a:pt x="116" y="355"/>
                          <a:pt x="94" y="361"/>
                        </a:cubicBezTo>
                        <a:cubicBezTo>
                          <a:pt x="89" y="362"/>
                          <a:pt x="78" y="365"/>
                          <a:pt x="78" y="365"/>
                        </a:cubicBezTo>
                        <a:cubicBezTo>
                          <a:pt x="62" y="383"/>
                          <a:pt x="46" y="346"/>
                          <a:pt x="35" y="337"/>
                        </a:cubicBezTo>
                        <a:cubicBezTo>
                          <a:pt x="32" y="330"/>
                          <a:pt x="24" y="320"/>
                          <a:pt x="22" y="312"/>
                        </a:cubicBezTo>
                        <a:cubicBezTo>
                          <a:pt x="20" y="308"/>
                          <a:pt x="22" y="303"/>
                          <a:pt x="19" y="300"/>
                        </a:cubicBezTo>
                        <a:cubicBezTo>
                          <a:pt x="17" y="297"/>
                          <a:pt x="13" y="297"/>
                          <a:pt x="11" y="295"/>
                        </a:cubicBezTo>
                        <a:cubicBezTo>
                          <a:pt x="3" y="277"/>
                          <a:pt x="15" y="306"/>
                          <a:pt x="5" y="276"/>
                        </a:cubicBezTo>
                        <a:cubicBezTo>
                          <a:pt x="4" y="272"/>
                          <a:pt x="0" y="264"/>
                          <a:pt x="0" y="264"/>
                        </a:cubicBezTo>
                        <a:cubicBezTo>
                          <a:pt x="3" y="253"/>
                          <a:pt x="2" y="248"/>
                          <a:pt x="13" y="243"/>
                        </a:cubicBezTo>
                        <a:cubicBezTo>
                          <a:pt x="20" y="221"/>
                          <a:pt x="17" y="231"/>
                          <a:pt x="24" y="213"/>
                        </a:cubicBezTo>
                        <a:cubicBezTo>
                          <a:pt x="26" y="209"/>
                          <a:pt x="30" y="200"/>
                          <a:pt x="30" y="200"/>
                        </a:cubicBezTo>
                        <a:cubicBezTo>
                          <a:pt x="26" y="192"/>
                          <a:pt x="24" y="191"/>
                          <a:pt x="32" y="181"/>
                        </a:cubicBezTo>
                        <a:cubicBezTo>
                          <a:pt x="36" y="177"/>
                          <a:pt x="43" y="169"/>
                          <a:pt x="43" y="169"/>
                        </a:cubicBezTo>
                        <a:cubicBezTo>
                          <a:pt x="37" y="155"/>
                          <a:pt x="36" y="153"/>
                          <a:pt x="51" y="143"/>
                        </a:cubicBezTo>
                        <a:cubicBezTo>
                          <a:pt x="56" y="140"/>
                          <a:pt x="67" y="135"/>
                          <a:pt x="67" y="135"/>
                        </a:cubicBezTo>
                        <a:cubicBezTo>
                          <a:pt x="73" y="129"/>
                          <a:pt x="75" y="122"/>
                          <a:pt x="81" y="116"/>
                        </a:cubicBezTo>
                        <a:cubicBezTo>
                          <a:pt x="89" y="107"/>
                          <a:pt x="102" y="105"/>
                          <a:pt x="113" y="99"/>
                        </a:cubicBezTo>
                        <a:cubicBezTo>
                          <a:pt x="125" y="85"/>
                          <a:pt x="149" y="76"/>
                          <a:pt x="167" y="67"/>
                        </a:cubicBezTo>
                        <a:cubicBezTo>
                          <a:pt x="174" y="59"/>
                          <a:pt x="175" y="50"/>
                          <a:pt x="188" y="46"/>
                        </a:cubicBezTo>
                        <a:cubicBezTo>
                          <a:pt x="198" y="39"/>
                          <a:pt x="208" y="36"/>
                          <a:pt x="220" y="30"/>
                        </a:cubicBezTo>
                        <a:cubicBezTo>
                          <a:pt x="223" y="28"/>
                          <a:pt x="228" y="25"/>
                          <a:pt x="228" y="25"/>
                        </a:cubicBezTo>
                        <a:cubicBezTo>
                          <a:pt x="237" y="16"/>
                          <a:pt x="245" y="10"/>
                          <a:pt x="258" y="6"/>
                        </a:cubicBezTo>
                        <a:cubicBezTo>
                          <a:pt x="269" y="31"/>
                          <a:pt x="301" y="6"/>
                          <a:pt x="320" y="4"/>
                        </a:cubicBezTo>
                        <a:cubicBezTo>
                          <a:pt x="334" y="3"/>
                          <a:pt x="349" y="3"/>
                          <a:pt x="363" y="2"/>
                        </a:cubicBezTo>
                        <a:cubicBezTo>
                          <a:pt x="369" y="3"/>
                          <a:pt x="376" y="5"/>
                          <a:pt x="382" y="4"/>
                        </a:cubicBezTo>
                        <a:cubicBezTo>
                          <a:pt x="387" y="4"/>
                          <a:pt x="398" y="0"/>
                          <a:pt x="398" y="0"/>
                        </a:cubicBezTo>
                        <a:cubicBezTo>
                          <a:pt x="415" y="8"/>
                          <a:pt x="406" y="16"/>
                          <a:pt x="400" y="30"/>
                        </a:cubicBezTo>
                        <a:cubicBezTo>
                          <a:pt x="398" y="34"/>
                          <a:pt x="384" y="34"/>
                          <a:pt x="384" y="34"/>
                        </a:cubicBezTo>
                        <a:cubicBezTo>
                          <a:pt x="379" y="47"/>
                          <a:pt x="398" y="51"/>
                          <a:pt x="411" y="55"/>
                        </a:cubicBezTo>
                        <a:cubicBezTo>
                          <a:pt x="419" y="72"/>
                          <a:pt x="421" y="79"/>
                          <a:pt x="443" y="84"/>
                        </a:cubicBezTo>
                        <a:cubicBezTo>
                          <a:pt x="461" y="71"/>
                          <a:pt x="435" y="65"/>
                          <a:pt x="468" y="57"/>
                        </a:cubicBezTo>
                        <a:cubicBezTo>
                          <a:pt x="482" y="61"/>
                          <a:pt x="485" y="70"/>
                          <a:pt x="497" y="74"/>
                        </a:cubicBezTo>
                        <a:cubicBezTo>
                          <a:pt x="505" y="76"/>
                          <a:pt x="513" y="78"/>
                          <a:pt x="521" y="80"/>
                        </a:cubicBezTo>
                        <a:cubicBezTo>
                          <a:pt x="524" y="81"/>
                          <a:pt x="529" y="82"/>
                          <a:pt x="529" y="82"/>
                        </a:cubicBezTo>
                        <a:cubicBezTo>
                          <a:pt x="547" y="78"/>
                          <a:pt x="547" y="76"/>
                          <a:pt x="562" y="84"/>
                        </a:cubicBezTo>
                        <a:cubicBezTo>
                          <a:pt x="566" y="95"/>
                          <a:pt x="565" y="86"/>
                          <a:pt x="559" y="97"/>
                        </a:cubicBezTo>
                        <a:cubicBezTo>
                          <a:pt x="557" y="101"/>
                          <a:pt x="554" y="110"/>
                          <a:pt x="554" y="110"/>
                        </a:cubicBezTo>
                        <a:cubicBezTo>
                          <a:pt x="556" y="132"/>
                          <a:pt x="556" y="168"/>
                          <a:pt x="572" y="188"/>
                        </a:cubicBezTo>
                        <a:cubicBezTo>
                          <a:pt x="568" y="198"/>
                          <a:pt x="564" y="208"/>
                          <a:pt x="562" y="219"/>
                        </a:cubicBezTo>
                        <a:cubicBezTo>
                          <a:pt x="564" y="227"/>
                          <a:pt x="569" y="233"/>
                          <a:pt x="572" y="240"/>
                        </a:cubicBezTo>
                        <a:cubicBezTo>
                          <a:pt x="573" y="247"/>
                          <a:pt x="572" y="254"/>
                          <a:pt x="575" y="259"/>
                        </a:cubicBezTo>
                        <a:cubicBezTo>
                          <a:pt x="577" y="263"/>
                          <a:pt x="595" y="272"/>
                          <a:pt x="599" y="283"/>
                        </a:cubicBezTo>
                        <a:cubicBezTo>
                          <a:pt x="594" y="295"/>
                          <a:pt x="603" y="306"/>
                          <a:pt x="618" y="310"/>
                        </a:cubicBezTo>
                        <a:cubicBezTo>
                          <a:pt x="630" y="307"/>
                          <a:pt x="638" y="308"/>
                          <a:pt x="645" y="300"/>
                        </a:cubicBezTo>
                        <a:cubicBezTo>
                          <a:pt x="660" y="302"/>
                          <a:pt x="663" y="303"/>
                          <a:pt x="672" y="293"/>
                        </a:cubicBezTo>
                        <a:cubicBezTo>
                          <a:pt x="675" y="294"/>
                          <a:pt x="679" y="293"/>
                          <a:pt x="680" y="295"/>
                        </a:cubicBezTo>
                        <a:cubicBezTo>
                          <a:pt x="682" y="301"/>
                          <a:pt x="674" y="321"/>
                          <a:pt x="672" y="327"/>
                        </a:cubicBezTo>
                        <a:cubicBezTo>
                          <a:pt x="668" y="340"/>
                          <a:pt x="671" y="326"/>
                          <a:pt x="664" y="340"/>
                        </a:cubicBezTo>
                        <a:cubicBezTo>
                          <a:pt x="652" y="360"/>
                          <a:pt x="646" y="381"/>
                          <a:pt x="621" y="394"/>
                        </a:cubicBezTo>
                        <a:cubicBezTo>
                          <a:pt x="614" y="402"/>
                          <a:pt x="609" y="402"/>
                          <a:pt x="599" y="407"/>
                        </a:cubicBezTo>
                        <a:cubicBezTo>
                          <a:pt x="590" y="418"/>
                          <a:pt x="579" y="429"/>
                          <a:pt x="567" y="439"/>
                        </a:cubicBezTo>
                        <a:cubicBezTo>
                          <a:pt x="560" y="454"/>
                          <a:pt x="555" y="470"/>
                          <a:pt x="548" y="485"/>
                        </a:cubicBezTo>
                        <a:cubicBezTo>
                          <a:pt x="549" y="489"/>
                          <a:pt x="550" y="492"/>
                          <a:pt x="551" y="496"/>
                        </a:cubicBezTo>
                        <a:cubicBezTo>
                          <a:pt x="552" y="500"/>
                          <a:pt x="556" y="508"/>
                          <a:pt x="556" y="508"/>
                        </a:cubicBezTo>
                        <a:cubicBezTo>
                          <a:pt x="559" y="524"/>
                          <a:pt x="562" y="546"/>
                          <a:pt x="576" y="557"/>
                        </a:cubicBezTo>
                        <a:lnTo>
                          <a:pt x="435" y="556"/>
                        </a:lnTo>
                        <a:close/>
                      </a:path>
                    </a:pathLst>
                  </a:custGeom>
                  <a:solidFill>
                    <a:schemeClr val="folHlink"/>
                  </a:solidFill>
                  <a:ln w="9525">
                    <a:noFill/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CN" altLang="en-US">
                      <a:ea typeface="黑体" pitchFamily="2" charset="-122"/>
                    </a:endParaRPr>
                  </a:p>
                </p:txBody>
              </p:sp>
              <p:sp>
                <p:nvSpPr>
                  <p:cNvPr id="13412" name="Freeform 100">
                    <a:extLst>
                      <a:ext uri="{FF2B5EF4-FFF2-40B4-BE49-F238E27FC236}">
                        <a16:creationId xmlns:a16="http://schemas.microsoft.com/office/drawing/2014/main" xmlns="" id="{0A10FE9D-1667-4000-AA11-D840FB538CC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ltGray">
                  <a:xfrm>
                    <a:off x="3877" y="448"/>
                    <a:ext cx="163" cy="221"/>
                  </a:xfrm>
                  <a:custGeom>
                    <a:avLst/>
                    <a:gdLst/>
                    <a:ahLst/>
                    <a:cxnLst>
                      <a:cxn ang="0">
                        <a:pos x="243" y="347"/>
                      </a:cxn>
                      <a:cxn ang="0">
                        <a:pos x="233" y="301"/>
                      </a:cxn>
                      <a:cxn ang="0">
                        <a:pos x="217" y="288"/>
                      </a:cxn>
                      <a:cxn ang="0">
                        <a:pos x="215" y="269"/>
                      </a:cxn>
                      <a:cxn ang="0">
                        <a:pos x="209" y="254"/>
                      </a:cxn>
                      <a:cxn ang="0">
                        <a:pos x="209" y="229"/>
                      </a:cxn>
                      <a:cxn ang="0">
                        <a:pos x="207" y="214"/>
                      </a:cxn>
                      <a:cxn ang="0">
                        <a:pos x="228" y="202"/>
                      </a:cxn>
                      <a:cxn ang="0">
                        <a:pos x="257" y="197"/>
                      </a:cxn>
                      <a:cxn ang="0">
                        <a:pos x="257" y="136"/>
                      </a:cxn>
                      <a:cxn ang="0">
                        <a:pos x="54" y="96"/>
                      </a:cxn>
                      <a:cxn ang="0">
                        <a:pos x="32" y="98"/>
                      </a:cxn>
                      <a:cxn ang="0">
                        <a:pos x="16" y="102"/>
                      </a:cxn>
                      <a:cxn ang="0">
                        <a:pos x="0" y="149"/>
                      </a:cxn>
                      <a:cxn ang="0">
                        <a:pos x="93" y="346"/>
                      </a:cxn>
                      <a:cxn ang="0">
                        <a:pos x="243" y="347"/>
                      </a:cxn>
                    </a:cxnLst>
                    <a:rect l="0" t="0" r="r" b="b"/>
                    <a:pathLst>
                      <a:path w="257" h="347">
                        <a:moveTo>
                          <a:pt x="243" y="347"/>
                        </a:moveTo>
                        <a:lnTo>
                          <a:pt x="233" y="301"/>
                        </a:lnTo>
                        <a:lnTo>
                          <a:pt x="217" y="288"/>
                        </a:lnTo>
                        <a:lnTo>
                          <a:pt x="215" y="269"/>
                        </a:lnTo>
                        <a:lnTo>
                          <a:pt x="209" y="254"/>
                        </a:lnTo>
                        <a:lnTo>
                          <a:pt x="209" y="229"/>
                        </a:lnTo>
                        <a:lnTo>
                          <a:pt x="207" y="214"/>
                        </a:lnTo>
                        <a:lnTo>
                          <a:pt x="228" y="202"/>
                        </a:lnTo>
                        <a:lnTo>
                          <a:pt x="257" y="197"/>
                        </a:lnTo>
                        <a:lnTo>
                          <a:pt x="257" y="136"/>
                        </a:lnTo>
                        <a:cubicBezTo>
                          <a:pt x="209" y="119"/>
                          <a:pt x="13" y="0"/>
                          <a:pt x="54" y="96"/>
                        </a:cubicBezTo>
                        <a:cubicBezTo>
                          <a:pt x="36" y="106"/>
                          <a:pt x="57" y="97"/>
                          <a:pt x="32" y="98"/>
                        </a:cubicBezTo>
                        <a:cubicBezTo>
                          <a:pt x="27" y="99"/>
                          <a:pt x="16" y="102"/>
                          <a:pt x="16" y="102"/>
                        </a:cubicBezTo>
                        <a:lnTo>
                          <a:pt x="0" y="149"/>
                        </a:lnTo>
                        <a:lnTo>
                          <a:pt x="93" y="346"/>
                        </a:lnTo>
                        <a:lnTo>
                          <a:pt x="243" y="347"/>
                        </a:lnTo>
                        <a:close/>
                      </a:path>
                    </a:pathLst>
                  </a:custGeom>
                  <a:solidFill>
                    <a:schemeClr val="folHlink"/>
                  </a:solidFill>
                  <a:ln w="9525">
                    <a:noFill/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CN" altLang="en-US">
                      <a:ea typeface="黑体" pitchFamily="2" charset="-122"/>
                    </a:endParaRPr>
                  </a:p>
                </p:txBody>
              </p:sp>
              <p:sp>
                <p:nvSpPr>
                  <p:cNvPr id="13413" name="Freeform 101">
                    <a:extLst>
                      <a:ext uri="{FF2B5EF4-FFF2-40B4-BE49-F238E27FC236}">
                        <a16:creationId xmlns:a16="http://schemas.microsoft.com/office/drawing/2014/main" xmlns="" id="{C0007043-6695-4650-B4C7-C4E46B56D76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ltGray">
                  <a:xfrm>
                    <a:off x="4164" y="611"/>
                    <a:ext cx="7" cy="12"/>
                  </a:xfrm>
                  <a:custGeom>
                    <a:avLst/>
                    <a:gdLst/>
                    <a:ahLst/>
                    <a:cxnLst>
                      <a:cxn ang="0">
                        <a:pos x="7" y="25"/>
                      </a:cxn>
                      <a:cxn ang="0">
                        <a:pos x="19" y="21"/>
                      </a:cxn>
                      <a:cxn ang="0">
                        <a:pos x="7" y="25"/>
                      </a:cxn>
                    </a:cxnLst>
                    <a:rect l="0" t="0" r="r" b="b"/>
                    <a:pathLst>
                      <a:path w="19" h="37">
                        <a:moveTo>
                          <a:pt x="7" y="25"/>
                        </a:moveTo>
                        <a:cubicBezTo>
                          <a:pt x="0" y="4"/>
                          <a:pt x="12" y="0"/>
                          <a:pt x="19" y="21"/>
                        </a:cubicBezTo>
                        <a:cubicBezTo>
                          <a:pt x="14" y="37"/>
                          <a:pt x="18" y="36"/>
                          <a:pt x="7" y="25"/>
                        </a:cubicBezTo>
                        <a:close/>
                      </a:path>
                    </a:pathLst>
                  </a:custGeom>
                  <a:solidFill>
                    <a:schemeClr val="folHlink"/>
                  </a:solidFill>
                  <a:ln w="9525">
                    <a:noFill/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CN" altLang="en-US">
                      <a:ea typeface="黑体" pitchFamily="2" charset="-122"/>
                    </a:endParaRPr>
                  </a:p>
                </p:txBody>
              </p:sp>
              <p:sp>
                <p:nvSpPr>
                  <p:cNvPr id="13414" name="Freeform 102">
                    <a:extLst>
                      <a:ext uri="{FF2B5EF4-FFF2-40B4-BE49-F238E27FC236}">
                        <a16:creationId xmlns:a16="http://schemas.microsoft.com/office/drawing/2014/main" xmlns="" id="{2EB794FF-98D7-470F-951C-E8F94B336CD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ltGray">
                  <a:xfrm>
                    <a:off x="4155" y="497"/>
                    <a:ext cx="9" cy="7"/>
                  </a:xfrm>
                  <a:custGeom>
                    <a:avLst/>
                    <a:gdLst/>
                    <a:ahLst/>
                    <a:cxnLst>
                      <a:cxn ang="0">
                        <a:pos x="12" y="12"/>
                      </a:cxn>
                      <a:cxn ang="0">
                        <a:pos x="16" y="0"/>
                      </a:cxn>
                      <a:cxn ang="0">
                        <a:pos x="20" y="12"/>
                      </a:cxn>
                      <a:cxn ang="0">
                        <a:pos x="8" y="20"/>
                      </a:cxn>
                      <a:cxn ang="0">
                        <a:pos x="12" y="12"/>
                      </a:cxn>
                    </a:cxnLst>
                    <a:rect l="0" t="0" r="r" b="b"/>
                    <a:pathLst>
                      <a:path w="22" h="20">
                        <a:moveTo>
                          <a:pt x="12" y="12"/>
                        </a:moveTo>
                        <a:cubicBezTo>
                          <a:pt x="13" y="8"/>
                          <a:pt x="12" y="0"/>
                          <a:pt x="16" y="0"/>
                        </a:cubicBezTo>
                        <a:cubicBezTo>
                          <a:pt x="20" y="0"/>
                          <a:pt x="22" y="8"/>
                          <a:pt x="20" y="12"/>
                        </a:cubicBezTo>
                        <a:cubicBezTo>
                          <a:pt x="18" y="16"/>
                          <a:pt x="12" y="17"/>
                          <a:pt x="8" y="20"/>
                        </a:cubicBezTo>
                        <a:cubicBezTo>
                          <a:pt x="3" y="5"/>
                          <a:pt x="0" y="6"/>
                          <a:pt x="12" y="12"/>
                        </a:cubicBezTo>
                        <a:close/>
                      </a:path>
                    </a:pathLst>
                  </a:custGeom>
                  <a:solidFill>
                    <a:schemeClr val="folHlink"/>
                  </a:solidFill>
                  <a:ln w="9525">
                    <a:noFill/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CN" altLang="en-US">
                      <a:ea typeface="黑体" pitchFamily="2" charset="-122"/>
                    </a:endParaRPr>
                  </a:p>
                </p:txBody>
              </p:sp>
              <p:sp>
                <p:nvSpPr>
                  <p:cNvPr id="13415" name="Freeform 103">
                    <a:extLst>
                      <a:ext uri="{FF2B5EF4-FFF2-40B4-BE49-F238E27FC236}">
                        <a16:creationId xmlns:a16="http://schemas.microsoft.com/office/drawing/2014/main" xmlns="" id="{A25556E1-9773-49BC-A526-376E1B3071E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ltGray">
                  <a:xfrm>
                    <a:off x="3760" y="357"/>
                    <a:ext cx="25" cy="10"/>
                  </a:xfrm>
                  <a:custGeom>
                    <a:avLst/>
                    <a:gdLst/>
                    <a:ahLst/>
                    <a:cxnLst>
                      <a:cxn ang="0">
                        <a:pos x="24" y="18"/>
                      </a:cxn>
                      <a:cxn ang="0">
                        <a:pos x="32" y="6"/>
                      </a:cxn>
                      <a:cxn ang="0">
                        <a:pos x="36" y="30"/>
                      </a:cxn>
                      <a:cxn ang="0">
                        <a:pos x="24" y="18"/>
                      </a:cxn>
                    </a:cxnLst>
                    <a:rect l="0" t="0" r="r" b="b"/>
                    <a:pathLst>
                      <a:path w="57" h="30">
                        <a:moveTo>
                          <a:pt x="24" y="18"/>
                        </a:moveTo>
                        <a:cubicBezTo>
                          <a:pt x="0" y="10"/>
                          <a:pt x="9" y="0"/>
                          <a:pt x="32" y="6"/>
                        </a:cubicBezTo>
                        <a:cubicBezTo>
                          <a:pt x="46" y="15"/>
                          <a:pt x="57" y="23"/>
                          <a:pt x="36" y="30"/>
                        </a:cubicBezTo>
                        <a:cubicBezTo>
                          <a:pt x="21" y="25"/>
                          <a:pt x="24" y="30"/>
                          <a:pt x="24" y="18"/>
                        </a:cubicBezTo>
                        <a:close/>
                      </a:path>
                    </a:pathLst>
                  </a:custGeom>
                  <a:solidFill>
                    <a:schemeClr val="folHlink"/>
                  </a:solidFill>
                  <a:ln w="9525">
                    <a:noFill/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CN" altLang="en-US">
                      <a:ea typeface="黑体" pitchFamily="2" charset="-122"/>
                    </a:endParaRPr>
                  </a:p>
                </p:txBody>
              </p:sp>
              <p:sp>
                <p:nvSpPr>
                  <p:cNvPr id="13416" name="Freeform 104">
                    <a:extLst>
                      <a:ext uri="{FF2B5EF4-FFF2-40B4-BE49-F238E27FC236}">
                        <a16:creationId xmlns:a16="http://schemas.microsoft.com/office/drawing/2014/main" xmlns="" id="{E544A68C-A2B2-4468-B040-8AB623E7FFC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ltGray">
                  <a:xfrm>
                    <a:off x="4062" y="265"/>
                    <a:ext cx="295" cy="233"/>
                  </a:xfrm>
                  <a:custGeom>
                    <a:avLst/>
                    <a:gdLst/>
                    <a:ahLst/>
                    <a:cxnLst>
                      <a:cxn ang="0">
                        <a:pos x="473" y="464"/>
                      </a:cxn>
                      <a:cxn ang="0">
                        <a:pos x="393" y="452"/>
                      </a:cxn>
                      <a:cxn ang="0">
                        <a:pos x="325" y="412"/>
                      </a:cxn>
                      <a:cxn ang="0">
                        <a:pos x="265" y="400"/>
                      </a:cxn>
                      <a:cxn ang="0">
                        <a:pos x="237" y="416"/>
                      </a:cxn>
                      <a:cxn ang="0">
                        <a:pos x="261" y="428"/>
                      </a:cxn>
                      <a:cxn ang="0">
                        <a:pos x="293" y="468"/>
                      </a:cxn>
                      <a:cxn ang="0">
                        <a:pos x="321" y="476"/>
                      </a:cxn>
                      <a:cxn ang="0">
                        <a:pos x="333" y="536"/>
                      </a:cxn>
                      <a:cxn ang="0">
                        <a:pos x="313" y="552"/>
                      </a:cxn>
                      <a:cxn ang="0">
                        <a:pos x="261" y="616"/>
                      </a:cxn>
                      <a:cxn ang="0">
                        <a:pos x="225" y="628"/>
                      </a:cxn>
                      <a:cxn ang="0">
                        <a:pos x="97" y="696"/>
                      </a:cxn>
                      <a:cxn ang="0">
                        <a:pos x="77" y="616"/>
                      </a:cxn>
                      <a:cxn ang="0">
                        <a:pos x="45" y="524"/>
                      </a:cxn>
                      <a:cxn ang="0">
                        <a:pos x="33" y="448"/>
                      </a:cxn>
                      <a:cxn ang="0">
                        <a:pos x="53" y="344"/>
                      </a:cxn>
                      <a:cxn ang="0">
                        <a:pos x="17" y="392"/>
                      </a:cxn>
                      <a:cxn ang="0">
                        <a:pos x="81" y="280"/>
                      </a:cxn>
                      <a:cxn ang="0">
                        <a:pos x="113" y="204"/>
                      </a:cxn>
                      <a:cxn ang="0">
                        <a:pos x="37" y="204"/>
                      </a:cxn>
                      <a:cxn ang="0">
                        <a:pos x="1" y="196"/>
                      </a:cxn>
                      <a:cxn ang="0">
                        <a:pos x="25" y="140"/>
                      </a:cxn>
                      <a:cxn ang="0">
                        <a:pos x="97" y="112"/>
                      </a:cxn>
                      <a:cxn ang="0">
                        <a:pos x="221" y="124"/>
                      </a:cxn>
                      <a:cxn ang="0">
                        <a:pos x="229" y="64"/>
                      </a:cxn>
                      <a:cxn ang="0">
                        <a:pos x="261" y="0"/>
                      </a:cxn>
                      <a:cxn ang="0">
                        <a:pos x="357" y="44"/>
                      </a:cxn>
                      <a:cxn ang="0">
                        <a:pos x="329" y="88"/>
                      </a:cxn>
                      <a:cxn ang="0">
                        <a:pos x="301" y="176"/>
                      </a:cxn>
                      <a:cxn ang="0">
                        <a:pos x="361" y="192"/>
                      </a:cxn>
                      <a:cxn ang="0">
                        <a:pos x="373" y="136"/>
                      </a:cxn>
                      <a:cxn ang="0">
                        <a:pos x="417" y="92"/>
                      </a:cxn>
                      <a:cxn ang="0">
                        <a:pos x="497" y="88"/>
                      </a:cxn>
                      <a:cxn ang="0">
                        <a:pos x="529" y="52"/>
                      </a:cxn>
                      <a:cxn ang="0">
                        <a:pos x="541" y="460"/>
                      </a:cxn>
                    </a:cxnLst>
                    <a:rect l="0" t="0" r="r" b="b"/>
                    <a:pathLst>
                      <a:path w="693" h="696">
                        <a:moveTo>
                          <a:pt x="541" y="460"/>
                        </a:moveTo>
                        <a:lnTo>
                          <a:pt x="473" y="464"/>
                        </a:lnTo>
                        <a:lnTo>
                          <a:pt x="441" y="452"/>
                        </a:lnTo>
                        <a:lnTo>
                          <a:pt x="393" y="452"/>
                        </a:lnTo>
                        <a:cubicBezTo>
                          <a:pt x="365" y="448"/>
                          <a:pt x="360" y="444"/>
                          <a:pt x="337" y="436"/>
                        </a:cubicBezTo>
                        <a:cubicBezTo>
                          <a:pt x="336" y="432"/>
                          <a:pt x="330" y="413"/>
                          <a:pt x="325" y="412"/>
                        </a:cubicBezTo>
                        <a:cubicBezTo>
                          <a:pt x="317" y="411"/>
                          <a:pt x="301" y="420"/>
                          <a:pt x="301" y="420"/>
                        </a:cubicBezTo>
                        <a:cubicBezTo>
                          <a:pt x="289" y="412"/>
                          <a:pt x="277" y="408"/>
                          <a:pt x="265" y="400"/>
                        </a:cubicBezTo>
                        <a:cubicBezTo>
                          <a:pt x="252" y="380"/>
                          <a:pt x="256" y="356"/>
                          <a:pt x="233" y="348"/>
                        </a:cubicBezTo>
                        <a:cubicBezTo>
                          <a:pt x="217" y="372"/>
                          <a:pt x="221" y="392"/>
                          <a:pt x="237" y="416"/>
                        </a:cubicBezTo>
                        <a:cubicBezTo>
                          <a:pt x="234" y="428"/>
                          <a:pt x="228" y="445"/>
                          <a:pt x="237" y="444"/>
                        </a:cubicBezTo>
                        <a:cubicBezTo>
                          <a:pt x="247" y="443"/>
                          <a:pt x="261" y="428"/>
                          <a:pt x="261" y="428"/>
                        </a:cubicBezTo>
                        <a:cubicBezTo>
                          <a:pt x="258" y="450"/>
                          <a:pt x="243" y="475"/>
                          <a:pt x="269" y="484"/>
                        </a:cubicBezTo>
                        <a:cubicBezTo>
                          <a:pt x="277" y="479"/>
                          <a:pt x="288" y="476"/>
                          <a:pt x="293" y="468"/>
                        </a:cubicBezTo>
                        <a:cubicBezTo>
                          <a:pt x="302" y="454"/>
                          <a:pt x="303" y="446"/>
                          <a:pt x="317" y="436"/>
                        </a:cubicBezTo>
                        <a:cubicBezTo>
                          <a:pt x="315" y="448"/>
                          <a:pt x="306" y="467"/>
                          <a:pt x="321" y="476"/>
                        </a:cubicBezTo>
                        <a:cubicBezTo>
                          <a:pt x="328" y="480"/>
                          <a:pt x="345" y="484"/>
                          <a:pt x="345" y="484"/>
                        </a:cubicBezTo>
                        <a:cubicBezTo>
                          <a:pt x="382" y="472"/>
                          <a:pt x="347" y="527"/>
                          <a:pt x="333" y="536"/>
                        </a:cubicBezTo>
                        <a:cubicBezTo>
                          <a:pt x="330" y="540"/>
                          <a:pt x="329" y="545"/>
                          <a:pt x="325" y="548"/>
                        </a:cubicBezTo>
                        <a:cubicBezTo>
                          <a:pt x="322" y="551"/>
                          <a:pt x="316" y="549"/>
                          <a:pt x="313" y="552"/>
                        </a:cubicBezTo>
                        <a:cubicBezTo>
                          <a:pt x="300" y="565"/>
                          <a:pt x="320" y="575"/>
                          <a:pt x="293" y="584"/>
                        </a:cubicBezTo>
                        <a:cubicBezTo>
                          <a:pt x="286" y="595"/>
                          <a:pt x="272" y="610"/>
                          <a:pt x="261" y="616"/>
                        </a:cubicBezTo>
                        <a:cubicBezTo>
                          <a:pt x="254" y="620"/>
                          <a:pt x="245" y="621"/>
                          <a:pt x="237" y="624"/>
                        </a:cubicBezTo>
                        <a:cubicBezTo>
                          <a:pt x="233" y="625"/>
                          <a:pt x="225" y="628"/>
                          <a:pt x="225" y="628"/>
                        </a:cubicBezTo>
                        <a:cubicBezTo>
                          <a:pt x="215" y="659"/>
                          <a:pt x="212" y="652"/>
                          <a:pt x="173" y="656"/>
                        </a:cubicBezTo>
                        <a:cubicBezTo>
                          <a:pt x="140" y="667"/>
                          <a:pt x="132" y="687"/>
                          <a:pt x="97" y="696"/>
                        </a:cubicBezTo>
                        <a:cubicBezTo>
                          <a:pt x="77" y="691"/>
                          <a:pt x="75" y="687"/>
                          <a:pt x="81" y="668"/>
                        </a:cubicBezTo>
                        <a:cubicBezTo>
                          <a:pt x="77" y="646"/>
                          <a:pt x="72" y="639"/>
                          <a:pt x="77" y="616"/>
                        </a:cubicBezTo>
                        <a:cubicBezTo>
                          <a:pt x="73" y="598"/>
                          <a:pt x="71" y="587"/>
                          <a:pt x="61" y="572"/>
                        </a:cubicBezTo>
                        <a:cubicBezTo>
                          <a:pt x="58" y="551"/>
                          <a:pt x="51" y="543"/>
                          <a:pt x="45" y="524"/>
                        </a:cubicBezTo>
                        <a:cubicBezTo>
                          <a:pt x="52" y="502"/>
                          <a:pt x="58" y="496"/>
                          <a:pt x="49" y="472"/>
                        </a:cubicBezTo>
                        <a:cubicBezTo>
                          <a:pt x="46" y="463"/>
                          <a:pt x="33" y="448"/>
                          <a:pt x="33" y="448"/>
                        </a:cubicBezTo>
                        <a:cubicBezTo>
                          <a:pt x="42" y="422"/>
                          <a:pt x="42" y="408"/>
                          <a:pt x="33" y="380"/>
                        </a:cubicBezTo>
                        <a:cubicBezTo>
                          <a:pt x="49" y="369"/>
                          <a:pt x="48" y="362"/>
                          <a:pt x="53" y="344"/>
                        </a:cubicBezTo>
                        <a:cubicBezTo>
                          <a:pt x="47" y="327"/>
                          <a:pt x="49" y="308"/>
                          <a:pt x="33" y="332"/>
                        </a:cubicBezTo>
                        <a:cubicBezTo>
                          <a:pt x="40" y="353"/>
                          <a:pt x="29" y="374"/>
                          <a:pt x="17" y="392"/>
                        </a:cubicBezTo>
                        <a:cubicBezTo>
                          <a:pt x="6" y="360"/>
                          <a:pt x="10" y="340"/>
                          <a:pt x="13" y="304"/>
                        </a:cubicBezTo>
                        <a:cubicBezTo>
                          <a:pt x="44" y="314"/>
                          <a:pt x="54" y="289"/>
                          <a:pt x="81" y="280"/>
                        </a:cubicBezTo>
                        <a:cubicBezTo>
                          <a:pt x="94" y="261"/>
                          <a:pt x="85" y="242"/>
                          <a:pt x="105" y="228"/>
                        </a:cubicBezTo>
                        <a:cubicBezTo>
                          <a:pt x="108" y="220"/>
                          <a:pt x="110" y="212"/>
                          <a:pt x="113" y="204"/>
                        </a:cubicBezTo>
                        <a:cubicBezTo>
                          <a:pt x="116" y="196"/>
                          <a:pt x="89" y="196"/>
                          <a:pt x="89" y="196"/>
                        </a:cubicBezTo>
                        <a:cubicBezTo>
                          <a:pt x="81" y="221"/>
                          <a:pt x="58" y="211"/>
                          <a:pt x="37" y="204"/>
                        </a:cubicBezTo>
                        <a:cubicBezTo>
                          <a:pt x="33" y="207"/>
                          <a:pt x="30" y="213"/>
                          <a:pt x="25" y="212"/>
                        </a:cubicBezTo>
                        <a:cubicBezTo>
                          <a:pt x="16" y="210"/>
                          <a:pt x="1" y="196"/>
                          <a:pt x="1" y="196"/>
                        </a:cubicBezTo>
                        <a:cubicBezTo>
                          <a:pt x="4" y="186"/>
                          <a:pt x="4" y="174"/>
                          <a:pt x="9" y="164"/>
                        </a:cubicBezTo>
                        <a:cubicBezTo>
                          <a:pt x="13" y="155"/>
                          <a:pt x="25" y="140"/>
                          <a:pt x="25" y="140"/>
                        </a:cubicBezTo>
                        <a:cubicBezTo>
                          <a:pt x="0" y="132"/>
                          <a:pt x="25" y="128"/>
                          <a:pt x="37" y="124"/>
                        </a:cubicBezTo>
                        <a:cubicBezTo>
                          <a:pt x="58" y="131"/>
                          <a:pt x="75" y="116"/>
                          <a:pt x="97" y="112"/>
                        </a:cubicBezTo>
                        <a:cubicBezTo>
                          <a:pt x="135" y="87"/>
                          <a:pt x="159" y="122"/>
                          <a:pt x="197" y="132"/>
                        </a:cubicBezTo>
                        <a:cubicBezTo>
                          <a:pt x="205" y="129"/>
                          <a:pt x="213" y="127"/>
                          <a:pt x="221" y="124"/>
                        </a:cubicBezTo>
                        <a:cubicBezTo>
                          <a:pt x="225" y="123"/>
                          <a:pt x="226" y="147"/>
                          <a:pt x="233" y="120"/>
                        </a:cubicBezTo>
                        <a:lnTo>
                          <a:pt x="229" y="64"/>
                        </a:lnTo>
                        <a:lnTo>
                          <a:pt x="209" y="40"/>
                        </a:lnTo>
                        <a:cubicBezTo>
                          <a:pt x="243" y="21"/>
                          <a:pt x="240" y="21"/>
                          <a:pt x="261" y="0"/>
                        </a:cubicBezTo>
                        <a:cubicBezTo>
                          <a:pt x="297" y="16"/>
                          <a:pt x="333" y="32"/>
                          <a:pt x="369" y="48"/>
                        </a:cubicBezTo>
                        <a:cubicBezTo>
                          <a:pt x="373" y="50"/>
                          <a:pt x="361" y="44"/>
                          <a:pt x="357" y="44"/>
                        </a:cubicBezTo>
                        <a:cubicBezTo>
                          <a:pt x="349" y="45"/>
                          <a:pt x="333" y="52"/>
                          <a:pt x="333" y="52"/>
                        </a:cubicBezTo>
                        <a:cubicBezTo>
                          <a:pt x="322" y="68"/>
                          <a:pt x="318" y="71"/>
                          <a:pt x="329" y="88"/>
                        </a:cubicBezTo>
                        <a:cubicBezTo>
                          <a:pt x="308" y="119"/>
                          <a:pt x="323" y="118"/>
                          <a:pt x="333" y="148"/>
                        </a:cubicBezTo>
                        <a:cubicBezTo>
                          <a:pt x="320" y="157"/>
                          <a:pt x="314" y="167"/>
                          <a:pt x="301" y="176"/>
                        </a:cubicBezTo>
                        <a:cubicBezTo>
                          <a:pt x="306" y="213"/>
                          <a:pt x="303" y="213"/>
                          <a:pt x="337" y="220"/>
                        </a:cubicBezTo>
                        <a:cubicBezTo>
                          <a:pt x="358" y="216"/>
                          <a:pt x="368" y="214"/>
                          <a:pt x="361" y="192"/>
                        </a:cubicBezTo>
                        <a:cubicBezTo>
                          <a:pt x="362" y="177"/>
                          <a:pt x="362" y="162"/>
                          <a:pt x="365" y="148"/>
                        </a:cubicBezTo>
                        <a:cubicBezTo>
                          <a:pt x="366" y="143"/>
                          <a:pt x="369" y="133"/>
                          <a:pt x="373" y="136"/>
                        </a:cubicBezTo>
                        <a:cubicBezTo>
                          <a:pt x="379" y="140"/>
                          <a:pt x="376" y="149"/>
                          <a:pt x="377" y="156"/>
                        </a:cubicBezTo>
                        <a:cubicBezTo>
                          <a:pt x="404" y="147"/>
                          <a:pt x="409" y="116"/>
                          <a:pt x="417" y="92"/>
                        </a:cubicBezTo>
                        <a:cubicBezTo>
                          <a:pt x="422" y="76"/>
                          <a:pt x="453" y="74"/>
                          <a:pt x="465" y="72"/>
                        </a:cubicBezTo>
                        <a:cubicBezTo>
                          <a:pt x="472" y="92"/>
                          <a:pt x="477" y="93"/>
                          <a:pt x="497" y="88"/>
                        </a:cubicBezTo>
                        <a:cubicBezTo>
                          <a:pt x="512" y="78"/>
                          <a:pt x="515" y="74"/>
                          <a:pt x="509" y="56"/>
                        </a:cubicBezTo>
                        <a:cubicBezTo>
                          <a:pt x="523" y="46"/>
                          <a:pt x="517" y="46"/>
                          <a:pt x="529" y="52"/>
                        </a:cubicBezTo>
                        <a:lnTo>
                          <a:pt x="693" y="72"/>
                        </a:lnTo>
                        <a:lnTo>
                          <a:pt x="541" y="460"/>
                        </a:lnTo>
                        <a:close/>
                      </a:path>
                    </a:pathLst>
                  </a:custGeom>
                  <a:solidFill>
                    <a:schemeClr val="folHlink"/>
                  </a:solidFill>
                  <a:ln w="9525">
                    <a:noFill/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CN" altLang="en-US">
                      <a:ea typeface="黑体" pitchFamily="2" charset="-122"/>
                    </a:endParaRPr>
                  </a:p>
                </p:txBody>
              </p:sp>
              <p:sp>
                <p:nvSpPr>
                  <p:cNvPr id="13417" name="Freeform 105">
                    <a:extLst>
                      <a:ext uri="{FF2B5EF4-FFF2-40B4-BE49-F238E27FC236}">
                        <a16:creationId xmlns:a16="http://schemas.microsoft.com/office/drawing/2014/main" xmlns="" id="{CF636A10-8556-4F62-A0F1-FD2C51D0404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ltGray">
                  <a:xfrm>
                    <a:off x="3861" y="247"/>
                    <a:ext cx="591" cy="95"/>
                  </a:xfrm>
                  <a:custGeom>
                    <a:avLst/>
                    <a:gdLst/>
                    <a:ahLst/>
                    <a:cxnLst>
                      <a:cxn ang="0">
                        <a:pos x="825" y="0"/>
                      </a:cxn>
                      <a:cxn ang="0">
                        <a:pos x="143" y="29"/>
                      </a:cxn>
                      <a:cxn ang="0">
                        <a:pos x="91" y="42"/>
                      </a:cxn>
                      <a:cxn ang="0">
                        <a:pos x="62" y="42"/>
                      </a:cxn>
                      <a:cxn ang="0">
                        <a:pos x="22" y="77"/>
                      </a:cxn>
                      <a:cxn ang="0">
                        <a:pos x="0" y="105"/>
                      </a:cxn>
                      <a:cxn ang="0">
                        <a:pos x="59" y="115"/>
                      </a:cxn>
                      <a:cxn ang="0">
                        <a:pos x="97" y="96"/>
                      </a:cxn>
                      <a:cxn ang="0">
                        <a:pos x="108" y="84"/>
                      </a:cxn>
                      <a:cxn ang="0">
                        <a:pos x="167" y="52"/>
                      </a:cxn>
                      <a:cxn ang="0">
                        <a:pos x="215" y="46"/>
                      </a:cxn>
                      <a:cxn ang="0">
                        <a:pos x="237" y="94"/>
                      </a:cxn>
                      <a:cxn ang="0">
                        <a:pos x="188" y="109"/>
                      </a:cxn>
                      <a:cxn ang="0">
                        <a:pos x="231" y="113"/>
                      </a:cxn>
                      <a:cxn ang="0">
                        <a:pos x="250" y="90"/>
                      </a:cxn>
                      <a:cxn ang="0">
                        <a:pos x="266" y="92"/>
                      </a:cxn>
                      <a:cxn ang="0">
                        <a:pos x="253" y="54"/>
                      </a:cxn>
                      <a:cxn ang="0">
                        <a:pos x="266" y="44"/>
                      </a:cxn>
                      <a:cxn ang="0">
                        <a:pos x="277" y="88"/>
                      </a:cxn>
                      <a:cxn ang="0">
                        <a:pos x="266" y="113"/>
                      </a:cxn>
                      <a:cxn ang="0">
                        <a:pos x="296" y="130"/>
                      </a:cxn>
                      <a:cxn ang="0">
                        <a:pos x="299" y="92"/>
                      </a:cxn>
                      <a:cxn ang="0">
                        <a:pos x="331" y="103"/>
                      </a:cxn>
                      <a:cxn ang="0">
                        <a:pos x="382" y="73"/>
                      </a:cxn>
                      <a:cxn ang="0">
                        <a:pos x="409" y="50"/>
                      </a:cxn>
                      <a:cxn ang="0">
                        <a:pos x="439" y="56"/>
                      </a:cxn>
                      <a:cxn ang="0">
                        <a:pos x="455" y="50"/>
                      </a:cxn>
                      <a:cxn ang="0">
                        <a:pos x="431" y="44"/>
                      </a:cxn>
                      <a:cxn ang="0">
                        <a:pos x="474" y="35"/>
                      </a:cxn>
                      <a:cxn ang="0">
                        <a:pos x="544" y="54"/>
                      </a:cxn>
                      <a:cxn ang="0">
                        <a:pos x="581" y="42"/>
                      </a:cxn>
                      <a:cxn ang="0">
                        <a:pos x="584" y="63"/>
                      </a:cxn>
                      <a:cxn ang="0">
                        <a:pos x="568" y="101"/>
                      </a:cxn>
                      <a:cxn ang="0">
                        <a:pos x="611" y="88"/>
                      </a:cxn>
                      <a:cxn ang="0">
                        <a:pos x="624" y="80"/>
                      </a:cxn>
                      <a:cxn ang="0">
                        <a:pos x="648" y="61"/>
                      </a:cxn>
                      <a:cxn ang="0">
                        <a:pos x="794" y="84"/>
                      </a:cxn>
                    </a:cxnLst>
                    <a:rect l="0" t="0" r="r" b="b"/>
                    <a:pathLst>
                      <a:path w="931" h="149">
                        <a:moveTo>
                          <a:pt x="794" y="84"/>
                        </a:moveTo>
                        <a:cubicBezTo>
                          <a:pt x="813" y="72"/>
                          <a:pt x="931" y="14"/>
                          <a:pt x="825" y="0"/>
                        </a:cubicBezTo>
                        <a:lnTo>
                          <a:pt x="159" y="0"/>
                        </a:lnTo>
                        <a:cubicBezTo>
                          <a:pt x="149" y="12"/>
                          <a:pt x="162" y="18"/>
                          <a:pt x="143" y="29"/>
                        </a:cubicBezTo>
                        <a:cubicBezTo>
                          <a:pt x="130" y="44"/>
                          <a:pt x="133" y="39"/>
                          <a:pt x="116" y="48"/>
                        </a:cubicBezTo>
                        <a:cubicBezTo>
                          <a:pt x="108" y="46"/>
                          <a:pt x="100" y="44"/>
                          <a:pt x="91" y="42"/>
                        </a:cubicBezTo>
                        <a:cubicBezTo>
                          <a:pt x="89" y="41"/>
                          <a:pt x="83" y="40"/>
                          <a:pt x="83" y="40"/>
                        </a:cubicBezTo>
                        <a:cubicBezTo>
                          <a:pt x="76" y="40"/>
                          <a:pt x="68" y="39"/>
                          <a:pt x="62" y="42"/>
                        </a:cubicBezTo>
                        <a:cubicBezTo>
                          <a:pt x="54" y="45"/>
                          <a:pt x="46" y="61"/>
                          <a:pt x="38" y="67"/>
                        </a:cubicBezTo>
                        <a:cubicBezTo>
                          <a:pt x="32" y="71"/>
                          <a:pt x="27" y="74"/>
                          <a:pt x="22" y="77"/>
                        </a:cubicBezTo>
                        <a:cubicBezTo>
                          <a:pt x="16" y="81"/>
                          <a:pt x="5" y="86"/>
                          <a:pt x="5" y="86"/>
                        </a:cubicBezTo>
                        <a:cubicBezTo>
                          <a:pt x="9" y="95"/>
                          <a:pt x="7" y="97"/>
                          <a:pt x="0" y="105"/>
                        </a:cubicBezTo>
                        <a:cubicBezTo>
                          <a:pt x="17" y="107"/>
                          <a:pt x="22" y="107"/>
                          <a:pt x="16" y="120"/>
                        </a:cubicBezTo>
                        <a:cubicBezTo>
                          <a:pt x="27" y="122"/>
                          <a:pt x="48" y="116"/>
                          <a:pt x="59" y="115"/>
                        </a:cubicBezTo>
                        <a:cubicBezTo>
                          <a:pt x="71" y="112"/>
                          <a:pt x="73" y="117"/>
                          <a:pt x="83" y="111"/>
                        </a:cubicBezTo>
                        <a:cubicBezTo>
                          <a:pt x="89" y="96"/>
                          <a:pt x="83" y="100"/>
                          <a:pt x="97" y="96"/>
                        </a:cubicBezTo>
                        <a:cubicBezTo>
                          <a:pt x="100" y="94"/>
                          <a:pt x="103" y="93"/>
                          <a:pt x="105" y="90"/>
                        </a:cubicBezTo>
                        <a:cubicBezTo>
                          <a:pt x="106" y="88"/>
                          <a:pt x="106" y="85"/>
                          <a:pt x="108" y="84"/>
                        </a:cubicBezTo>
                        <a:cubicBezTo>
                          <a:pt x="112" y="80"/>
                          <a:pt x="140" y="69"/>
                          <a:pt x="148" y="67"/>
                        </a:cubicBezTo>
                        <a:cubicBezTo>
                          <a:pt x="160" y="52"/>
                          <a:pt x="153" y="56"/>
                          <a:pt x="167" y="52"/>
                        </a:cubicBezTo>
                        <a:cubicBezTo>
                          <a:pt x="178" y="55"/>
                          <a:pt x="179" y="62"/>
                          <a:pt x="191" y="58"/>
                        </a:cubicBezTo>
                        <a:cubicBezTo>
                          <a:pt x="199" y="52"/>
                          <a:pt x="206" y="51"/>
                          <a:pt x="215" y="46"/>
                        </a:cubicBezTo>
                        <a:cubicBezTo>
                          <a:pt x="226" y="58"/>
                          <a:pt x="217" y="46"/>
                          <a:pt x="223" y="69"/>
                        </a:cubicBezTo>
                        <a:cubicBezTo>
                          <a:pt x="226" y="79"/>
                          <a:pt x="233" y="85"/>
                          <a:pt x="237" y="94"/>
                        </a:cubicBezTo>
                        <a:cubicBezTo>
                          <a:pt x="227" y="100"/>
                          <a:pt x="229" y="104"/>
                          <a:pt x="218" y="107"/>
                        </a:cubicBezTo>
                        <a:cubicBezTo>
                          <a:pt x="207" y="120"/>
                          <a:pt x="203" y="113"/>
                          <a:pt x="188" y="109"/>
                        </a:cubicBezTo>
                        <a:cubicBezTo>
                          <a:pt x="191" y="117"/>
                          <a:pt x="200" y="127"/>
                          <a:pt x="210" y="132"/>
                        </a:cubicBezTo>
                        <a:cubicBezTo>
                          <a:pt x="218" y="114"/>
                          <a:pt x="211" y="122"/>
                          <a:pt x="231" y="113"/>
                        </a:cubicBezTo>
                        <a:cubicBezTo>
                          <a:pt x="237" y="111"/>
                          <a:pt x="248" y="105"/>
                          <a:pt x="248" y="105"/>
                        </a:cubicBezTo>
                        <a:cubicBezTo>
                          <a:pt x="248" y="100"/>
                          <a:pt x="246" y="94"/>
                          <a:pt x="250" y="90"/>
                        </a:cubicBezTo>
                        <a:cubicBezTo>
                          <a:pt x="253" y="88"/>
                          <a:pt x="254" y="96"/>
                          <a:pt x="258" y="96"/>
                        </a:cubicBezTo>
                        <a:cubicBezTo>
                          <a:pt x="262" y="97"/>
                          <a:pt x="264" y="94"/>
                          <a:pt x="266" y="92"/>
                        </a:cubicBezTo>
                        <a:cubicBezTo>
                          <a:pt x="262" y="82"/>
                          <a:pt x="252" y="77"/>
                          <a:pt x="248" y="67"/>
                        </a:cubicBezTo>
                        <a:cubicBezTo>
                          <a:pt x="250" y="63"/>
                          <a:pt x="255" y="58"/>
                          <a:pt x="253" y="54"/>
                        </a:cubicBezTo>
                        <a:cubicBezTo>
                          <a:pt x="251" y="50"/>
                          <a:pt x="248" y="42"/>
                          <a:pt x="248" y="42"/>
                        </a:cubicBezTo>
                        <a:cubicBezTo>
                          <a:pt x="256" y="32"/>
                          <a:pt x="259" y="35"/>
                          <a:pt x="266" y="44"/>
                        </a:cubicBezTo>
                        <a:cubicBezTo>
                          <a:pt x="270" y="56"/>
                          <a:pt x="276" y="61"/>
                          <a:pt x="285" y="71"/>
                        </a:cubicBezTo>
                        <a:cubicBezTo>
                          <a:pt x="281" y="81"/>
                          <a:pt x="289" y="82"/>
                          <a:pt x="277" y="88"/>
                        </a:cubicBezTo>
                        <a:cubicBezTo>
                          <a:pt x="262" y="106"/>
                          <a:pt x="278" y="83"/>
                          <a:pt x="274" y="101"/>
                        </a:cubicBezTo>
                        <a:cubicBezTo>
                          <a:pt x="274" y="105"/>
                          <a:pt x="268" y="109"/>
                          <a:pt x="266" y="113"/>
                        </a:cubicBezTo>
                        <a:cubicBezTo>
                          <a:pt x="270" y="122"/>
                          <a:pt x="268" y="125"/>
                          <a:pt x="261" y="132"/>
                        </a:cubicBezTo>
                        <a:cubicBezTo>
                          <a:pt x="268" y="149"/>
                          <a:pt x="282" y="134"/>
                          <a:pt x="296" y="130"/>
                        </a:cubicBezTo>
                        <a:cubicBezTo>
                          <a:pt x="299" y="122"/>
                          <a:pt x="295" y="119"/>
                          <a:pt x="299" y="111"/>
                        </a:cubicBezTo>
                        <a:cubicBezTo>
                          <a:pt x="296" y="105"/>
                          <a:pt x="288" y="97"/>
                          <a:pt x="299" y="92"/>
                        </a:cubicBezTo>
                        <a:cubicBezTo>
                          <a:pt x="303" y="90"/>
                          <a:pt x="315" y="88"/>
                          <a:pt x="315" y="88"/>
                        </a:cubicBezTo>
                        <a:cubicBezTo>
                          <a:pt x="326" y="91"/>
                          <a:pt x="325" y="95"/>
                          <a:pt x="331" y="103"/>
                        </a:cubicBezTo>
                        <a:cubicBezTo>
                          <a:pt x="339" y="84"/>
                          <a:pt x="331" y="90"/>
                          <a:pt x="361" y="92"/>
                        </a:cubicBezTo>
                        <a:cubicBezTo>
                          <a:pt x="355" y="76"/>
                          <a:pt x="365" y="76"/>
                          <a:pt x="382" y="73"/>
                        </a:cubicBezTo>
                        <a:cubicBezTo>
                          <a:pt x="383" y="71"/>
                          <a:pt x="387" y="57"/>
                          <a:pt x="393" y="54"/>
                        </a:cubicBezTo>
                        <a:cubicBezTo>
                          <a:pt x="398" y="52"/>
                          <a:pt x="409" y="50"/>
                          <a:pt x="409" y="50"/>
                        </a:cubicBezTo>
                        <a:cubicBezTo>
                          <a:pt x="430" y="54"/>
                          <a:pt x="413" y="58"/>
                          <a:pt x="431" y="63"/>
                        </a:cubicBezTo>
                        <a:cubicBezTo>
                          <a:pt x="433" y="61"/>
                          <a:pt x="435" y="57"/>
                          <a:pt x="439" y="56"/>
                        </a:cubicBezTo>
                        <a:cubicBezTo>
                          <a:pt x="445" y="55"/>
                          <a:pt x="452" y="61"/>
                          <a:pt x="457" y="58"/>
                        </a:cubicBezTo>
                        <a:cubicBezTo>
                          <a:pt x="461" y="57"/>
                          <a:pt x="457" y="52"/>
                          <a:pt x="455" y="50"/>
                        </a:cubicBezTo>
                        <a:cubicBezTo>
                          <a:pt x="451" y="47"/>
                          <a:pt x="444" y="47"/>
                          <a:pt x="439" y="46"/>
                        </a:cubicBezTo>
                        <a:cubicBezTo>
                          <a:pt x="436" y="45"/>
                          <a:pt x="431" y="44"/>
                          <a:pt x="431" y="44"/>
                        </a:cubicBezTo>
                        <a:cubicBezTo>
                          <a:pt x="440" y="38"/>
                          <a:pt x="443" y="36"/>
                          <a:pt x="455" y="40"/>
                        </a:cubicBezTo>
                        <a:cubicBezTo>
                          <a:pt x="461" y="38"/>
                          <a:pt x="467" y="35"/>
                          <a:pt x="474" y="35"/>
                        </a:cubicBezTo>
                        <a:cubicBezTo>
                          <a:pt x="483" y="36"/>
                          <a:pt x="511" y="43"/>
                          <a:pt x="519" y="46"/>
                        </a:cubicBezTo>
                        <a:cubicBezTo>
                          <a:pt x="527" y="49"/>
                          <a:pt x="544" y="54"/>
                          <a:pt x="544" y="54"/>
                        </a:cubicBezTo>
                        <a:cubicBezTo>
                          <a:pt x="548" y="54"/>
                          <a:pt x="560" y="52"/>
                          <a:pt x="565" y="50"/>
                        </a:cubicBezTo>
                        <a:cubicBezTo>
                          <a:pt x="570" y="47"/>
                          <a:pt x="581" y="42"/>
                          <a:pt x="581" y="42"/>
                        </a:cubicBezTo>
                        <a:cubicBezTo>
                          <a:pt x="585" y="42"/>
                          <a:pt x="598" y="44"/>
                          <a:pt x="600" y="48"/>
                        </a:cubicBezTo>
                        <a:cubicBezTo>
                          <a:pt x="603" y="55"/>
                          <a:pt x="589" y="61"/>
                          <a:pt x="584" y="63"/>
                        </a:cubicBezTo>
                        <a:cubicBezTo>
                          <a:pt x="576" y="69"/>
                          <a:pt x="568" y="69"/>
                          <a:pt x="565" y="77"/>
                        </a:cubicBezTo>
                        <a:cubicBezTo>
                          <a:pt x="568" y="86"/>
                          <a:pt x="564" y="92"/>
                          <a:pt x="568" y="101"/>
                        </a:cubicBezTo>
                        <a:cubicBezTo>
                          <a:pt x="574" y="93"/>
                          <a:pt x="577" y="91"/>
                          <a:pt x="589" y="94"/>
                        </a:cubicBezTo>
                        <a:cubicBezTo>
                          <a:pt x="595" y="108"/>
                          <a:pt x="602" y="93"/>
                          <a:pt x="611" y="88"/>
                        </a:cubicBezTo>
                        <a:cubicBezTo>
                          <a:pt x="613" y="86"/>
                          <a:pt x="613" y="83"/>
                          <a:pt x="616" y="82"/>
                        </a:cubicBezTo>
                        <a:cubicBezTo>
                          <a:pt x="618" y="80"/>
                          <a:pt x="622" y="81"/>
                          <a:pt x="624" y="80"/>
                        </a:cubicBezTo>
                        <a:cubicBezTo>
                          <a:pt x="626" y="78"/>
                          <a:pt x="626" y="75"/>
                          <a:pt x="627" y="73"/>
                        </a:cubicBezTo>
                        <a:cubicBezTo>
                          <a:pt x="632" y="65"/>
                          <a:pt x="638" y="63"/>
                          <a:pt x="648" y="61"/>
                        </a:cubicBezTo>
                        <a:cubicBezTo>
                          <a:pt x="664" y="62"/>
                          <a:pt x="684" y="69"/>
                          <a:pt x="700" y="69"/>
                        </a:cubicBezTo>
                        <a:lnTo>
                          <a:pt x="794" y="84"/>
                        </a:lnTo>
                        <a:close/>
                      </a:path>
                    </a:pathLst>
                  </a:custGeom>
                  <a:solidFill>
                    <a:schemeClr val="folHlink"/>
                  </a:solidFill>
                  <a:ln w="9525">
                    <a:noFill/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CN" altLang="en-US">
                      <a:ea typeface="黑体" pitchFamily="2" charset="-122"/>
                    </a:endParaRPr>
                  </a:p>
                </p:txBody>
              </p:sp>
              <p:sp>
                <p:nvSpPr>
                  <p:cNvPr id="13418" name="Freeform 106">
                    <a:extLst>
                      <a:ext uri="{FF2B5EF4-FFF2-40B4-BE49-F238E27FC236}">
                        <a16:creationId xmlns:a16="http://schemas.microsoft.com/office/drawing/2014/main" xmlns="" id="{4377EDF3-9407-45F8-A5D8-B213792B76B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ltGray">
                  <a:xfrm>
                    <a:off x="3981" y="282"/>
                    <a:ext cx="13" cy="10"/>
                  </a:xfrm>
                  <a:custGeom>
                    <a:avLst/>
                    <a:gdLst/>
                    <a:ahLst/>
                    <a:cxnLst>
                      <a:cxn ang="0">
                        <a:pos x="3" y="28"/>
                      </a:cxn>
                      <a:cxn ang="0">
                        <a:pos x="31" y="0"/>
                      </a:cxn>
                      <a:cxn ang="0">
                        <a:pos x="19" y="24"/>
                      </a:cxn>
                      <a:cxn ang="0">
                        <a:pos x="3" y="28"/>
                      </a:cxn>
                    </a:cxnLst>
                    <a:rect l="0" t="0" r="r" b="b"/>
                    <a:pathLst>
                      <a:path w="31" h="30">
                        <a:moveTo>
                          <a:pt x="3" y="28"/>
                        </a:moveTo>
                        <a:cubicBezTo>
                          <a:pt x="8" y="8"/>
                          <a:pt x="12" y="6"/>
                          <a:pt x="31" y="0"/>
                        </a:cubicBezTo>
                        <a:cubicBezTo>
                          <a:pt x="29" y="5"/>
                          <a:pt x="25" y="22"/>
                          <a:pt x="19" y="24"/>
                        </a:cubicBezTo>
                        <a:cubicBezTo>
                          <a:pt x="0" y="30"/>
                          <a:pt x="3" y="9"/>
                          <a:pt x="3" y="28"/>
                        </a:cubicBezTo>
                        <a:close/>
                      </a:path>
                    </a:pathLst>
                  </a:custGeom>
                  <a:solidFill>
                    <a:schemeClr val="folHlink"/>
                  </a:solidFill>
                  <a:ln w="9525">
                    <a:noFill/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CN" altLang="en-US">
                      <a:ea typeface="黑体" pitchFamily="2" charset="-122"/>
                    </a:endParaRPr>
                  </a:p>
                </p:txBody>
              </p:sp>
              <p:sp>
                <p:nvSpPr>
                  <p:cNvPr id="13419" name="Freeform 107">
                    <a:extLst>
                      <a:ext uri="{FF2B5EF4-FFF2-40B4-BE49-F238E27FC236}">
                        <a16:creationId xmlns:a16="http://schemas.microsoft.com/office/drawing/2014/main" xmlns="" id="{AFE30186-674F-4228-8A66-880F6519F08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ltGray">
                  <a:xfrm>
                    <a:off x="3966" y="296"/>
                    <a:ext cx="19" cy="11"/>
                  </a:xfrm>
                  <a:custGeom>
                    <a:avLst/>
                    <a:gdLst/>
                    <a:ahLst/>
                    <a:cxnLst>
                      <a:cxn ang="0">
                        <a:pos x="6" y="32"/>
                      </a:cxn>
                      <a:cxn ang="0">
                        <a:pos x="22" y="0"/>
                      </a:cxn>
                      <a:cxn ang="0">
                        <a:pos x="38" y="4"/>
                      </a:cxn>
                      <a:cxn ang="0">
                        <a:pos x="6" y="32"/>
                      </a:cxn>
                    </a:cxnLst>
                    <a:rect l="0" t="0" r="r" b="b"/>
                    <a:pathLst>
                      <a:path w="44" h="32">
                        <a:moveTo>
                          <a:pt x="6" y="32"/>
                        </a:moveTo>
                        <a:cubicBezTo>
                          <a:pt x="0" y="14"/>
                          <a:pt x="7" y="10"/>
                          <a:pt x="22" y="0"/>
                        </a:cubicBezTo>
                        <a:cubicBezTo>
                          <a:pt x="27" y="1"/>
                          <a:pt x="35" y="0"/>
                          <a:pt x="38" y="4"/>
                        </a:cubicBezTo>
                        <a:cubicBezTo>
                          <a:pt x="44" y="13"/>
                          <a:pt x="16" y="32"/>
                          <a:pt x="6" y="32"/>
                        </a:cubicBezTo>
                        <a:close/>
                      </a:path>
                    </a:pathLst>
                  </a:custGeom>
                  <a:solidFill>
                    <a:schemeClr val="folHlink"/>
                  </a:solidFill>
                  <a:ln w="9525">
                    <a:noFill/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CN" altLang="en-US">
                      <a:ea typeface="黑体" pitchFamily="2" charset="-122"/>
                    </a:endParaRPr>
                  </a:p>
                </p:txBody>
              </p:sp>
              <p:sp>
                <p:nvSpPr>
                  <p:cNvPr id="13420" name="Freeform 108">
                    <a:extLst>
                      <a:ext uri="{FF2B5EF4-FFF2-40B4-BE49-F238E27FC236}">
                        <a16:creationId xmlns:a16="http://schemas.microsoft.com/office/drawing/2014/main" xmlns="" id="{CD854085-1937-4B2C-AA46-4CEF3F47D86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ltGray">
                  <a:xfrm>
                    <a:off x="4028" y="337"/>
                    <a:ext cx="32" cy="6"/>
                  </a:xfrm>
                  <a:custGeom>
                    <a:avLst/>
                    <a:gdLst/>
                    <a:ahLst/>
                    <a:cxnLst>
                      <a:cxn ang="0">
                        <a:pos x="37" y="18"/>
                      </a:cxn>
                      <a:cxn ang="0">
                        <a:pos x="25" y="2"/>
                      </a:cxn>
                      <a:cxn ang="0">
                        <a:pos x="37" y="18"/>
                      </a:cxn>
                    </a:cxnLst>
                    <a:rect l="0" t="0" r="r" b="b"/>
                    <a:pathLst>
                      <a:path w="76" h="18">
                        <a:moveTo>
                          <a:pt x="37" y="18"/>
                        </a:moveTo>
                        <a:cubicBezTo>
                          <a:pt x="25" y="14"/>
                          <a:pt x="0" y="10"/>
                          <a:pt x="25" y="2"/>
                        </a:cubicBezTo>
                        <a:cubicBezTo>
                          <a:pt x="76" y="9"/>
                          <a:pt x="46" y="0"/>
                          <a:pt x="37" y="18"/>
                        </a:cubicBezTo>
                        <a:close/>
                      </a:path>
                    </a:pathLst>
                  </a:custGeom>
                  <a:solidFill>
                    <a:schemeClr val="folHlink"/>
                  </a:solidFill>
                  <a:ln w="9525">
                    <a:noFill/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CN" altLang="en-US">
                      <a:ea typeface="黑体" pitchFamily="2" charset="-122"/>
                    </a:endParaRPr>
                  </a:p>
                </p:txBody>
              </p:sp>
              <p:sp>
                <p:nvSpPr>
                  <p:cNvPr id="13421" name="Freeform 109">
                    <a:extLst>
                      <a:ext uri="{FF2B5EF4-FFF2-40B4-BE49-F238E27FC236}">
                        <a16:creationId xmlns:a16="http://schemas.microsoft.com/office/drawing/2014/main" xmlns="" id="{7EE94078-7AC5-452E-B1E3-316506CE66F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ltGray">
                  <a:xfrm>
                    <a:off x="4083" y="336"/>
                    <a:ext cx="18" cy="15"/>
                  </a:xfrm>
                  <a:custGeom>
                    <a:avLst/>
                    <a:gdLst/>
                    <a:ahLst/>
                    <a:cxnLst>
                      <a:cxn ang="0">
                        <a:pos x="0" y="21"/>
                      </a:cxn>
                      <a:cxn ang="0">
                        <a:pos x="12" y="9"/>
                      </a:cxn>
                      <a:cxn ang="0">
                        <a:pos x="0" y="21"/>
                      </a:cxn>
                    </a:cxnLst>
                    <a:rect l="0" t="0" r="r" b="b"/>
                    <a:pathLst>
                      <a:path w="42" h="44">
                        <a:moveTo>
                          <a:pt x="0" y="21"/>
                        </a:moveTo>
                        <a:cubicBezTo>
                          <a:pt x="4" y="17"/>
                          <a:pt x="7" y="11"/>
                          <a:pt x="12" y="9"/>
                        </a:cubicBezTo>
                        <a:cubicBezTo>
                          <a:pt x="42" y="0"/>
                          <a:pt x="23" y="44"/>
                          <a:pt x="0" y="21"/>
                        </a:cubicBezTo>
                        <a:close/>
                      </a:path>
                    </a:pathLst>
                  </a:custGeom>
                  <a:solidFill>
                    <a:schemeClr val="folHlink"/>
                  </a:solidFill>
                  <a:ln w="9525">
                    <a:noFill/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CN" altLang="en-US">
                      <a:ea typeface="黑体" pitchFamily="2" charset="-122"/>
                    </a:endParaRPr>
                  </a:p>
                </p:txBody>
              </p:sp>
              <p:sp>
                <p:nvSpPr>
                  <p:cNvPr id="13422" name="Freeform 110">
                    <a:extLst>
                      <a:ext uri="{FF2B5EF4-FFF2-40B4-BE49-F238E27FC236}">
                        <a16:creationId xmlns:a16="http://schemas.microsoft.com/office/drawing/2014/main" xmlns="" id="{226D4C0B-E148-4D8C-9D07-72614D410CC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ltGray">
                  <a:xfrm>
                    <a:off x="3936" y="295"/>
                    <a:ext cx="14" cy="10"/>
                  </a:xfrm>
                  <a:custGeom>
                    <a:avLst/>
                    <a:gdLst/>
                    <a:ahLst/>
                    <a:cxnLst>
                      <a:cxn ang="0">
                        <a:pos x="7" y="22"/>
                      </a:cxn>
                      <a:cxn ang="0">
                        <a:pos x="31" y="10"/>
                      </a:cxn>
                      <a:cxn ang="0">
                        <a:pos x="7" y="22"/>
                      </a:cxn>
                    </a:cxnLst>
                    <a:rect l="0" t="0" r="r" b="b"/>
                    <a:pathLst>
                      <a:path w="31" h="30">
                        <a:moveTo>
                          <a:pt x="7" y="22"/>
                        </a:moveTo>
                        <a:cubicBezTo>
                          <a:pt x="0" y="0"/>
                          <a:pt x="15" y="6"/>
                          <a:pt x="31" y="10"/>
                        </a:cubicBezTo>
                        <a:cubicBezTo>
                          <a:pt x="14" y="16"/>
                          <a:pt x="15" y="30"/>
                          <a:pt x="7" y="22"/>
                        </a:cubicBezTo>
                        <a:close/>
                      </a:path>
                    </a:pathLst>
                  </a:custGeom>
                  <a:solidFill>
                    <a:schemeClr val="folHlink"/>
                  </a:solidFill>
                  <a:ln w="9525">
                    <a:noFill/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CN" altLang="en-US">
                      <a:ea typeface="黑体" pitchFamily="2" charset="-122"/>
                    </a:endParaRPr>
                  </a:p>
                </p:txBody>
              </p:sp>
            </p:grpSp>
          </p:grpSp>
          <p:grpSp>
            <p:nvGrpSpPr>
              <p:cNvPr id="7180" name="Group 111">
                <a:extLst>
                  <a:ext uri="{FF2B5EF4-FFF2-40B4-BE49-F238E27FC236}">
                    <a16:creationId xmlns:a16="http://schemas.microsoft.com/office/drawing/2014/main" xmlns="" id="{8C744EBA-A8C4-4A89-B7AB-E8B676E80F2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98" y="111"/>
                <a:ext cx="4702" cy="418"/>
                <a:chOff x="798" y="255"/>
                <a:chExt cx="4702" cy="418"/>
              </a:xfrm>
            </p:grpSpPr>
            <p:sp>
              <p:nvSpPr>
                <p:cNvPr id="13424" name="Line 112">
                  <a:extLst>
                    <a:ext uri="{FF2B5EF4-FFF2-40B4-BE49-F238E27FC236}">
                      <a16:creationId xmlns:a16="http://schemas.microsoft.com/office/drawing/2014/main" xmlns="" id="{0A61B478-0CE4-4186-978F-EFEDB329D10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798" y="476"/>
                  <a:ext cx="4702" cy="0"/>
                </a:xfrm>
                <a:prstGeom prst="line">
                  <a:avLst/>
                </a:prstGeom>
                <a:noFill/>
                <a:ln w="9525">
                  <a:solidFill>
                    <a:schemeClr val="folHlink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ea typeface="黑体" pitchFamily="2" charset="-122"/>
                  </a:endParaRPr>
                </a:p>
              </p:txBody>
            </p:sp>
            <p:sp>
              <p:nvSpPr>
                <p:cNvPr id="13425" name="Line 113">
                  <a:extLst>
                    <a:ext uri="{FF2B5EF4-FFF2-40B4-BE49-F238E27FC236}">
                      <a16:creationId xmlns:a16="http://schemas.microsoft.com/office/drawing/2014/main" xmlns="" id="{139571E1-8A75-49BB-9481-A7663CEED14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1026" y="255"/>
                  <a:ext cx="0" cy="418"/>
                </a:xfrm>
                <a:prstGeom prst="line">
                  <a:avLst/>
                </a:prstGeom>
                <a:noFill/>
                <a:ln w="9525">
                  <a:solidFill>
                    <a:schemeClr val="folHlink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ea typeface="黑体" pitchFamily="2" charset="-122"/>
                  </a:endParaRPr>
                </a:p>
              </p:txBody>
            </p:sp>
            <p:sp>
              <p:nvSpPr>
                <p:cNvPr id="13426" name="Line 114">
                  <a:extLst>
                    <a:ext uri="{FF2B5EF4-FFF2-40B4-BE49-F238E27FC236}">
                      <a16:creationId xmlns:a16="http://schemas.microsoft.com/office/drawing/2014/main" xmlns="" id="{94AB8F48-1C6D-4561-A525-93D5143E623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1254" y="255"/>
                  <a:ext cx="0" cy="418"/>
                </a:xfrm>
                <a:prstGeom prst="line">
                  <a:avLst/>
                </a:prstGeom>
                <a:noFill/>
                <a:ln w="9525">
                  <a:solidFill>
                    <a:schemeClr val="folHlink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ea typeface="黑体" pitchFamily="2" charset="-122"/>
                  </a:endParaRPr>
                </a:p>
              </p:txBody>
            </p:sp>
            <p:sp>
              <p:nvSpPr>
                <p:cNvPr id="13427" name="Line 115">
                  <a:extLst>
                    <a:ext uri="{FF2B5EF4-FFF2-40B4-BE49-F238E27FC236}">
                      <a16:creationId xmlns:a16="http://schemas.microsoft.com/office/drawing/2014/main" xmlns="" id="{BA1685C9-5CF4-466E-BB1D-CEF84AFE6C2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1482" y="255"/>
                  <a:ext cx="0" cy="418"/>
                </a:xfrm>
                <a:prstGeom prst="line">
                  <a:avLst/>
                </a:prstGeom>
                <a:noFill/>
                <a:ln w="9525">
                  <a:solidFill>
                    <a:schemeClr val="folHlink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ea typeface="黑体" pitchFamily="2" charset="-122"/>
                  </a:endParaRPr>
                </a:p>
              </p:txBody>
            </p:sp>
            <p:sp>
              <p:nvSpPr>
                <p:cNvPr id="13428" name="Line 116">
                  <a:extLst>
                    <a:ext uri="{FF2B5EF4-FFF2-40B4-BE49-F238E27FC236}">
                      <a16:creationId xmlns:a16="http://schemas.microsoft.com/office/drawing/2014/main" xmlns="" id="{53AB46DD-1747-4C96-B53E-7FAF845DD9F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1710" y="255"/>
                  <a:ext cx="0" cy="418"/>
                </a:xfrm>
                <a:prstGeom prst="line">
                  <a:avLst/>
                </a:prstGeom>
                <a:noFill/>
                <a:ln w="9525">
                  <a:solidFill>
                    <a:schemeClr val="folHlink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ea typeface="黑体" pitchFamily="2" charset="-122"/>
                  </a:endParaRPr>
                </a:p>
              </p:txBody>
            </p:sp>
            <p:sp>
              <p:nvSpPr>
                <p:cNvPr id="13429" name="Line 117">
                  <a:extLst>
                    <a:ext uri="{FF2B5EF4-FFF2-40B4-BE49-F238E27FC236}">
                      <a16:creationId xmlns:a16="http://schemas.microsoft.com/office/drawing/2014/main" xmlns="" id="{0FDA3E5D-0758-47BC-9B5A-6A755A8A11D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1938" y="255"/>
                  <a:ext cx="0" cy="418"/>
                </a:xfrm>
                <a:prstGeom prst="line">
                  <a:avLst/>
                </a:prstGeom>
                <a:noFill/>
                <a:ln w="9525">
                  <a:solidFill>
                    <a:schemeClr val="folHlink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ea typeface="黑体" pitchFamily="2" charset="-122"/>
                  </a:endParaRPr>
                </a:p>
              </p:txBody>
            </p:sp>
            <p:sp>
              <p:nvSpPr>
                <p:cNvPr id="13430" name="Line 118">
                  <a:extLst>
                    <a:ext uri="{FF2B5EF4-FFF2-40B4-BE49-F238E27FC236}">
                      <a16:creationId xmlns:a16="http://schemas.microsoft.com/office/drawing/2014/main" xmlns="" id="{9CEFF2E3-7A40-4C10-AA7D-1DB07C56460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2166" y="255"/>
                  <a:ext cx="0" cy="418"/>
                </a:xfrm>
                <a:prstGeom prst="line">
                  <a:avLst/>
                </a:prstGeom>
                <a:noFill/>
                <a:ln w="9525">
                  <a:solidFill>
                    <a:schemeClr val="folHlink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ea typeface="黑体" pitchFamily="2" charset="-122"/>
                  </a:endParaRPr>
                </a:p>
              </p:txBody>
            </p:sp>
            <p:sp>
              <p:nvSpPr>
                <p:cNvPr id="13431" name="Line 119">
                  <a:extLst>
                    <a:ext uri="{FF2B5EF4-FFF2-40B4-BE49-F238E27FC236}">
                      <a16:creationId xmlns:a16="http://schemas.microsoft.com/office/drawing/2014/main" xmlns="" id="{5D1CD1D1-C961-4218-A621-F44C63644CF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2394" y="255"/>
                  <a:ext cx="0" cy="418"/>
                </a:xfrm>
                <a:prstGeom prst="line">
                  <a:avLst/>
                </a:prstGeom>
                <a:noFill/>
                <a:ln w="9525">
                  <a:solidFill>
                    <a:schemeClr val="folHlink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ea typeface="黑体" pitchFamily="2" charset="-122"/>
                  </a:endParaRPr>
                </a:p>
              </p:txBody>
            </p:sp>
            <p:sp>
              <p:nvSpPr>
                <p:cNvPr id="13432" name="Line 120">
                  <a:extLst>
                    <a:ext uri="{FF2B5EF4-FFF2-40B4-BE49-F238E27FC236}">
                      <a16:creationId xmlns:a16="http://schemas.microsoft.com/office/drawing/2014/main" xmlns="" id="{5B5F4EBB-20EB-4296-A5D1-900163EC740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2622" y="255"/>
                  <a:ext cx="0" cy="418"/>
                </a:xfrm>
                <a:prstGeom prst="line">
                  <a:avLst/>
                </a:prstGeom>
                <a:noFill/>
                <a:ln w="9525">
                  <a:solidFill>
                    <a:schemeClr val="folHlink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ea typeface="黑体" pitchFamily="2" charset="-122"/>
                  </a:endParaRPr>
                </a:p>
              </p:txBody>
            </p:sp>
            <p:sp>
              <p:nvSpPr>
                <p:cNvPr id="13433" name="Line 121">
                  <a:extLst>
                    <a:ext uri="{FF2B5EF4-FFF2-40B4-BE49-F238E27FC236}">
                      <a16:creationId xmlns:a16="http://schemas.microsoft.com/office/drawing/2014/main" xmlns="" id="{6212B384-E4B2-4BDD-B49B-CF7F821CECB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2850" y="255"/>
                  <a:ext cx="0" cy="418"/>
                </a:xfrm>
                <a:prstGeom prst="line">
                  <a:avLst/>
                </a:prstGeom>
                <a:noFill/>
                <a:ln w="9525">
                  <a:solidFill>
                    <a:schemeClr val="folHlink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ea typeface="黑体" pitchFamily="2" charset="-122"/>
                  </a:endParaRPr>
                </a:p>
              </p:txBody>
            </p:sp>
            <p:sp>
              <p:nvSpPr>
                <p:cNvPr id="13434" name="Line 122">
                  <a:extLst>
                    <a:ext uri="{FF2B5EF4-FFF2-40B4-BE49-F238E27FC236}">
                      <a16:creationId xmlns:a16="http://schemas.microsoft.com/office/drawing/2014/main" xmlns="" id="{16B25D60-632B-46BA-A459-34BA9349174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3078" y="255"/>
                  <a:ext cx="0" cy="418"/>
                </a:xfrm>
                <a:prstGeom prst="line">
                  <a:avLst/>
                </a:prstGeom>
                <a:noFill/>
                <a:ln w="9525">
                  <a:solidFill>
                    <a:schemeClr val="folHlink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ea typeface="黑体" pitchFamily="2" charset="-122"/>
                  </a:endParaRPr>
                </a:p>
              </p:txBody>
            </p:sp>
            <p:sp>
              <p:nvSpPr>
                <p:cNvPr id="13435" name="Line 123">
                  <a:extLst>
                    <a:ext uri="{FF2B5EF4-FFF2-40B4-BE49-F238E27FC236}">
                      <a16:creationId xmlns:a16="http://schemas.microsoft.com/office/drawing/2014/main" xmlns="" id="{73C622B5-10F1-4081-8186-C18536D6D39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3306" y="255"/>
                  <a:ext cx="0" cy="418"/>
                </a:xfrm>
                <a:prstGeom prst="line">
                  <a:avLst/>
                </a:prstGeom>
                <a:noFill/>
                <a:ln w="9525">
                  <a:solidFill>
                    <a:schemeClr val="folHlink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ea typeface="黑体" pitchFamily="2" charset="-122"/>
                  </a:endParaRPr>
                </a:p>
              </p:txBody>
            </p:sp>
            <p:sp>
              <p:nvSpPr>
                <p:cNvPr id="13436" name="Line 124">
                  <a:extLst>
                    <a:ext uri="{FF2B5EF4-FFF2-40B4-BE49-F238E27FC236}">
                      <a16:creationId xmlns:a16="http://schemas.microsoft.com/office/drawing/2014/main" xmlns="" id="{089A4C07-E6E7-4959-92F3-E0852A1245E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3534" y="255"/>
                  <a:ext cx="0" cy="418"/>
                </a:xfrm>
                <a:prstGeom prst="line">
                  <a:avLst/>
                </a:prstGeom>
                <a:noFill/>
                <a:ln w="9525">
                  <a:solidFill>
                    <a:schemeClr val="folHlink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ea typeface="黑体" pitchFamily="2" charset="-122"/>
                  </a:endParaRPr>
                </a:p>
              </p:txBody>
            </p:sp>
            <p:sp>
              <p:nvSpPr>
                <p:cNvPr id="13437" name="Line 125">
                  <a:extLst>
                    <a:ext uri="{FF2B5EF4-FFF2-40B4-BE49-F238E27FC236}">
                      <a16:creationId xmlns:a16="http://schemas.microsoft.com/office/drawing/2014/main" xmlns="" id="{B7F211BE-1958-431C-AE64-CD8A9DCF14C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3762" y="255"/>
                  <a:ext cx="0" cy="418"/>
                </a:xfrm>
                <a:prstGeom prst="line">
                  <a:avLst/>
                </a:prstGeom>
                <a:noFill/>
                <a:ln w="9525">
                  <a:solidFill>
                    <a:schemeClr val="folHlink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ea typeface="黑体" pitchFamily="2" charset="-122"/>
                  </a:endParaRPr>
                </a:p>
              </p:txBody>
            </p:sp>
            <p:sp>
              <p:nvSpPr>
                <p:cNvPr id="13438" name="Line 126">
                  <a:extLst>
                    <a:ext uri="{FF2B5EF4-FFF2-40B4-BE49-F238E27FC236}">
                      <a16:creationId xmlns:a16="http://schemas.microsoft.com/office/drawing/2014/main" xmlns="" id="{472F1B1C-5CBE-4D43-B0BA-69C746DF256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3990" y="255"/>
                  <a:ext cx="0" cy="418"/>
                </a:xfrm>
                <a:prstGeom prst="line">
                  <a:avLst/>
                </a:prstGeom>
                <a:noFill/>
                <a:ln w="9525">
                  <a:solidFill>
                    <a:schemeClr val="folHlink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ea typeface="黑体" pitchFamily="2" charset="-122"/>
                  </a:endParaRPr>
                </a:p>
              </p:txBody>
            </p:sp>
            <p:sp>
              <p:nvSpPr>
                <p:cNvPr id="13439" name="Line 127">
                  <a:extLst>
                    <a:ext uri="{FF2B5EF4-FFF2-40B4-BE49-F238E27FC236}">
                      <a16:creationId xmlns:a16="http://schemas.microsoft.com/office/drawing/2014/main" xmlns="" id="{22D40160-B91C-4A36-AE89-032FDAD8E97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4218" y="255"/>
                  <a:ext cx="0" cy="418"/>
                </a:xfrm>
                <a:prstGeom prst="line">
                  <a:avLst/>
                </a:prstGeom>
                <a:noFill/>
                <a:ln w="9525">
                  <a:solidFill>
                    <a:schemeClr val="folHlink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ea typeface="黑体" pitchFamily="2" charset="-122"/>
                  </a:endParaRPr>
                </a:p>
              </p:txBody>
            </p:sp>
            <p:sp>
              <p:nvSpPr>
                <p:cNvPr id="13440" name="Line 128">
                  <a:extLst>
                    <a:ext uri="{FF2B5EF4-FFF2-40B4-BE49-F238E27FC236}">
                      <a16:creationId xmlns:a16="http://schemas.microsoft.com/office/drawing/2014/main" xmlns="" id="{B67FB39E-3195-467E-BD8E-7802B741137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4446" y="255"/>
                  <a:ext cx="0" cy="418"/>
                </a:xfrm>
                <a:prstGeom prst="line">
                  <a:avLst/>
                </a:prstGeom>
                <a:noFill/>
                <a:ln w="9525">
                  <a:solidFill>
                    <a:schemeClr val="folHlink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ea typeface="黑体" pitchFamily="2" charset="-122"/>
                  </a:endParaRPr>
                </a:p>
              </p:txBody>
            </p:sp>
            <p:sp>
              <p:nvSpPr>
                <p:cNvPr id="13441" name="Line 129">
                  <a:extLst>
                    <a:ext uri="{FF2B5EF4-FFF2-40B4-BE49-F238E27FC236}">
                      <a16:creationId xmlns:a16="http://schemas.microsoft.com/office/drawing/2014/main" xmlns="" id="{EE8EC0A5-4246-4E51-A236-D8351F74634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4674" y="255"/>
                  <a:ext cx="0" cy="418"/>
                </a:xfrm>
                <a:prstGeom prst="line">
                  <a:avLst/>
                </a:prstGeom>
                <a:noFill/>
                <a:ln w="9525">
                  <a:solidFill>
                    <a:schemeClr val="folHlink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ea typeface="黑体" pitchFamily="2" charset="-122"/>
                  </a:endParaRPr>
                </a:p>
              </p:txBody>
            </p:sp>
            <p:sp>
              <p:nvSpPr>
                <p:cNvPr id="13442" name="Line 130">
                  <a:extLst>
                    <a:ext uri="{FF2B5EF4-FFF2-40B4-BE49-F238E27FC236}">
                      <a16:creationId xmlns:a16="http://schemas.microsoft.com/office/drawing/2014/main" xmlns="" id="{E5208097-949B-41F8-8DC9-46350445836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4902" y="255"/>
                  <a:ext cx="0" cy="418"/>
                </a:xfrm>
                <a:prstGeom prst="line">
                  <a:avLst/>
                </a:prstGeom>
                <a:noFill/>
                <a:ln w="9525">
                  <a:solidFill>
                    <a:schemeClr val="folHlink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ea typeface="黑体" pitchFamily="2" charset="-122"/>
                  </a:endParaRPr>
                </a:p>
              </p:txBody>
            </p:sp>
            <p:sp>
              <p:nvSpPr>
                <p:cNvPr id="13443" name="Line 131">
                  <a:extLst>
                    <a:ext uri="{FF2B5EF4-FFF2-40B4-BE49-F238E27FC236}">
                      <a16:creationId xmlns:a16="http://schemas.microsoft.com/office/drawing/2014/main" xmlns="" id="{8E0B00B9-6EBE-497D-A2A4-075F1DCB6D6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5130" y="255"/>
                  <a:ext cx="0" cy="418"/>
                </a:xfrm>
                <a:prstGeom prst="line">
                  <a:avLst/>
                </a:prstGeom>
                <a:noFill/>
                <a:ln w="9525">
                  <a:solidFill>
                    <a:schemeClr val="folHlink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ea typeface="黑体" pitchFamily="2" charset="-122"/>
                  </a:endParaRPr>
                </a:p>
              </p:txBody>
            </p:sp>
            <p:sp>
              <p:nvSpPr>
                <p:cNvPr id="13444" name="Line 132">
                  <a:extLst>
                    <a:ext uri="{FF2B5EF4-FFF2-40B4-BE49-F238E27FC236}">
                      <a16:creationId xmlns:a16="http://schemas.microsoft.com/office/drawing/2014/main" xmlns="" id="{A6E78BB9-F455-4399-92B0-9D4BBAEFE26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5358" y="255"/>
                  <a:ext cx="0" cy="418"/>
                </a:xfrm>
                <a:prstGeom prst="line">
                  <a:avLst/>
                </a:prstGeom>
                <a:noFill/>
                <a:ln w="9525">
                  <a:solidFill>
                    <a:schemeClr val="folHlink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ea typeface="黑体" pitchFamily="2" charset="-122"/>
                  </a:endParaRPr>
                </a:p>
              </p:txBody>
            </p:sp>
          </p:grpSp>
          <p:grpSp>
            <p:nvGrpSpPr>
              <p:cNvPr id="7181" name="Group 133">
                <a:extLst>
                  <a:ext uri="{FF2B5EF4-FFF2-40B4-BE49-F238E27FC236}">
                    <a16:creationId xmlns:a16="http://schemas.microsoft.com/office/drawing/2014/main" xmlns="" id="{31A74088-BAB6-491F-84AD-3823229F101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208" y="109"/>
                <a:ext cx="3694" cy="423"/>
                <a:chOff x="1034" y="245"/>
                <a:chExt cx="3694" cy="423"/>
              </a:xfrm>
            </p:grpSpPr>
            <p:sp>
              <p:nvSpPr>
                <p:cNvPr id="13446" name="Line 134">
                  <a:extLst>
                    <a:ext uri="{FF2B5EF4-FFF2-40B4-BE49-F238E27FC236}">
                      <a16:creationId xmlns:a16="http://schemas.microsoft.com/office/drawing/2014/main" xmlns="" id="{C237F8F7-9525-4E6C-A7D5-0F09E67E259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ltGray">
                <a:xfrm>
                  <a:off x="2676" y="246"/>
                  <a:ext cx="0" cy="142"/>
                </a:xfrm>
                <a:prstGeom prst="line">
                  <a:avLst/>
                </a:prstGeom>
                <a:noFill/>
                <a:ln w="9525">
                  <a:solidFill>
                    <a:schemeClr val="hlink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ea typeface="黑体" pitchFamily="2" charset="-122"/>
                  </a:endParaRPr>
                </a:p>
              </p:txBody>
            </p:sp>
            <p:sp>
              <p:nvSpPr>
                <p:cNvPr id="13447" name="Line 135">
                  <a:extLst>
                    <a:ext uri="{FF2B5EF4-FFF2-40B4-BE49-F238E27FC236}">
                      <a16:creationId xmlns:a16="http://schemas.microsoft.com/office/drawing/2014/main" xmlns="" id="{BA95C544-B6EC-4877-8504-80C94E597A2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ltGray">
                <a:xfrm>
                  <a:off x="2798" y="468"/>
                  <a:ext cx="70" cy="0"/>
                </a:xfrm>
                <a:prstGeom prst="line">
                  <a:avLst/>
                </a:prstGeom>
                <a:noFill/>
                <a:ln w="9525">
                  <a:solidFill>
                    <a:schemeClr val="hlink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ea typeface="黑体" pitchFamily="2" charset="-122"/>
                  </a:endParaRPr>
                </a:p>
              </p:txBody>
            </p:sp>
            <p:sp>
              <p:nvSpPr>
                <p:cNvPr id="13448" name="Line 136">
                  <a:extLst>
                    <a:ext uri="{FF2B5EF4-FFF2-40B4-BE49-F238E27FC236}">
                      <a16:creationId xmlns:a16="http://schemas.microsoft.com/office/drawing/2014/main" xmlns="" id="{8E5AFDA4-855B-46AA-9AFF-65AF486AD50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ltGray">
                <a:xfrm>
                  <a:off x="2904" y="486"/>
                  <a:ext cx="0" cy="28"/>
                </a:xfrm>
                <a:prstGeom prst="line">
                  <a:avLst/>
                </a:prstGeom>
                <a:noFill/>
                <a:ln w="9525">
                  <a:solidFill>
                    <a:schemeClr val="hlink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ea typeface="黑体" pitchFamily="2" charset="-122"/>
                  </a:endParaRPr>
                </a:p>
              </p:txBody>
            </p:sp>
            <p:sp>
              <p:nvSpPr>
                <p:cNvPr id="13449" name="Line 137">
                  <a:extLst>
                    <a:ext uri="{FF2B5EF4-FFF2-40B4-BE49-F238E27FC236}">
                      <a16:creationId xmlns:a16="http://schemas.microsoft.com/office/drawing/2014/main" xmlns="" id="{FB383003-0178-4D0C-9358-08A2F609EFC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ltGray">
                <a:xfrm>
                  <a:off x="3132" y="586"/>
                  <a:ext cx="0" cy="79"/>
                </a:xfrm>
                <a:prstGeom prst="line">
                  <a:avLst/>
                </a:prstGeom>
                <a:noFill/>
                <a:ln w="9525">
                  <a:solidFill>
                    <a:schemeClr val="hlink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ea typeface="黑体" pitchFamily="2" charset="-122"/>
                  </a:endParaRPr>
                </a:p>
              </p:txBody>
            </p:sp>
            <p:sp>
              <p:nvSpPr>
                <p:cNvPr id="13450" name="Line 138">
                  <a:extLst>
                    <a:ext uri="{FF2B5EF4-FFF2-40B4-BE49-F238E27FC236}">
                      <a16:creationId xmlns:a16="http://schemas.microsoft.com/office/drawing/2014/main" xmlns="" id="{3AA25548-21A7-45B4-8753-5DAF417AF8D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ltGray">
                <a:xfrm>
                  <a:off x="3816" y="358"/>
                  <a:ext cx="0" cy="180"/>
                </a:xfrm>
                <a:prstGeom prst="line">
                  <a:avLst/>
                </a:prstGeom>
                <a:noFill/>
                <a:ln w="9525">
                  <a:solidFill>
                    <a:schemeClr val="hlink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ea typeface="黑体" pitchFamily="2" charset="-122"/>
                  </a:endParaRPr>
                </a:p>
              </p:txBody>
            </p:sp>
            <p:sp>
              <p:nvSpPr>
                <p:cNvPr id="13451" name="Line 139">
                  <a:extLst>
                    <a:ext uri="{FF2B5EF4-FFF2-40B4-BE49-F238E27FC236}">
                      <a16:creationId xmlns:a16="http://schemas.microsoft.com/office/drawing/2014/main" xmlns="" id="{7B4F4ED0-64A8-4D89-BA80-7DA49486047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ltGray">
                <a:xfrm>
                  <a:off x="3722" y="468"/>
                  <a:ext cx="348" cy="0"/>
                </a:xfrm>
                <a:prstGeom prst="line">
                  <a:avLst/>
                </a:prstGeom>
                <a:noFill/>
                <a:ln w="9525">
                  <a:solidFill>
                    <a:schemeClr val="hlink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ea typeface="黑体" pitchFamily="2" charset="-122"/>
                  </a:endParaRPr>
                </a:p>
              </p:txBody>
            </p:sp>
            <p:sp>
              <p:nvSpPr>
                <p:cNvPr id="13452" name="Line 140">
                  <a:extLst>
                    <a:ext uri="{FF2B5EF4-FFF2-40B4-BE49-F238E27FC236}">
                      <a16:creationId xmlns:a16="http://schemas.microsoft.com/office/drawing/2014/main" xmlns="" id="{ABFB7870-8DDE-4692-8E91-14ADE0D4F19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ltGray">
                <a:xfrm>
                  <a:off x="4044" y="372"/>
                  <a:ext cx="0" cy="294"/>
                </a:xfrm>
                <a:prstGeom prst="line">
                  <a:avLst/>
                </a:prstGeom>
                <a:noFill/>
                <a:ln w="9525">
                  <a:solidFill>
                    <a:schemeClr val="hlink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ea typeface="黑体" pitchFamily="2" charset="-122"/>
                  </a:endParaRPr>
                </a:p>
              </p:txBody>
            </p:sp>
            <p:sp>
              <p:nvSpPr>
                <p:cNvPr id="13453" name="Line 141">
                  <a:extLst>
                    <a:ext uri="{FF2B5EF4-FFF2-40B4-BE49-F238E27FC236}">
                      <a16:creationId xmlns:a16="http://schemas.microsoft.com/office/drawing/2014/main" xmlns="" id="{36B8FEAD-A5F0-47F0-80B8-4A19A78DCFE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ltGray">
                <a:xfrm flipV="1">
                  <a:off x="4046" y="248"/>
                  <a:ext cx="0" cy="50"/>
                </a:xfrm>
                <a:prstGeom prst="line">
                  <a:avLst/>
                </a:prstGeom>
                <a:noFill/>
                <a:ln w="9525">
                  <a:solidFill>
                    <a:schemeClr val="hlink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ea typeface="黑体" pitchFamily="2" charset="-122"/>
                  </a:endParaRPr>
                </a:p>
              </p:txBody>
            </p:sp>
            <p:sp>
              <p:nvSpPr>
                <p:cNvPr id="13454" name="Line 142">
                  <a:extLst>
                    <a:ext uri="{FF2B5EF4-FFF2-40B4-BE49-F238E27FC236}">
                      <a16:creationId xmlns:a16="http://schemas.microsoft.com/office/drawing/2014/main" xmlns="" id="{E5C0F50D-1600-4E94-9F14-A9213779BE0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ltGray">
                <a:xfrm flipV="1">
                  <a:off x="4272" y="246"/>
                  <a:ext cx="0" cy="182"/>
                </a:xfrm>
                <a:prstGeom prst="line">
                  <a:avLst/>
                </a:prstGeom>
                <a:noFill/>
                <a:ln w="9525">
                  <a:solidFill>
                    <a:schemeClr val="hlink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ea typeface="黑体" pitchFamily="2" charset="-122"/>
                  </a:endParaRPr>
                </a:p>
              </p:txBody>
            </p:sp>
            <p:sp>
              <p:nvSpPr>
                <p:cNvPr id="13455" name="Line 143">
                  <a:extLst>
                    <a:ext uri="{FF2B5EF4-FFF2-40B4-BE49-F238E27FC236}">
                      <a16:creationId xmlns:a16="http://schemas.microsoft.com/office/drawing/2014/main" xmlns="" id="{0326E894-8E45-4FEC-9FCA-8E335938999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ltGray">
                <a:xfrm flipH="1">
                  <a:off x="4422" y="468"/>
                  <a:ext cx="78" cy="0"/>
                </a:xfrm>
                <a:prstGeom prst="line">
                  <a:avLst/>
                </a:prstGeom>
                <a:noFill/>
                <a:ln w="9525">
                  <a:solidFill>
                    <a:schemeClr val="hlink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ea typeface="黑体" pitchFamily="2" charset="-122"/>
                  </a:endParaRPr>
                </a:p>
              </p:txBody>
            </p:sp>
            <p:sp>
              <p:nvSpPr>
                <p:cNvPr id="13456" name="Line 144">
                  <a:extLst>
                    <a:ext uri="{FF2B5EF4-FFF2-40B4-BE49-F238E27FC236}">
                      <a16:creationId xmlns:a16="http://schemas.microsoft.com/office/drawing/2014/main" xmlns="" id="{3680C42B-E477-4DAA-B360-D4470B11293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ltGray">
                <a:xfrm flipH="1">
                  <a:off x="4290" y="468"/>
                  <a:ext cx="62" cy="0"/>
                </a:xfrm>
                <a:prstGeom prst="line">
                  <a:avLst/>
                </a:prstGeom>
                <a:noFill/>
                <a:ln w="9525">
                  <a:solidFill>
                    <a:schemeClr val="hlink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ea typeface="黑体" pitchFamily="2" charset="-122"/>
                  </a:endParaRPr>
                </a:p>
              </p:txBody>
            </p:sp>
            <p:sp>
              <p:nvSpPr>
                <p:cNvPr id="13457" name="Line 145">
                  <a:extLst>
                    <a:ext uri="{FF2B5EF4-FFF2-40B4-BE49-F238E27FC236}">
                      <a16:creationId xmlns:a16="http://schemas.microsoft.com/office/drawing/2014/main" xmlns="" id="{D84B90BC-B989-45E9-9FB3-1FCE126E523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ltGray">
                <a:xfrm flipV="1">
                  <a:off x="4500" y="246"/>
                  <a:ext cx="0" cy="270"/>
                </a:xfrm>
                <a:prstGeom prst="line">
                  <a:avLst/>
                </a:prstGeom>
                <a:noFill/>
                <a:ln w="9525">
                  <a:solidFill>
                    <a:schemeClr val="hlink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ea typeface="黑体" pitchFamily="2" charset="-122"/>
                  </a:endParaRPr>
                </a:p>
              </p:txBody>
            </p:sp>
            <p:sp>
              <p:nvSpPr>
                <p:cNvPr id="13458" name="Line 146">
                  <a:extLst>
                    <a:ext uri="{FF2B5EF4-FFF2-40B4-BE49-F238E27FC236}">
                      <a16:creationId xmlns:a16="http://schemas.microsoft.com/office/drawing/2014/main" xmlns="" id="{AB921D9B-2285-4746-841E-9AFF32D31A7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ltGray">
                <a:xfrm>
                  <a:off x="4728" y="606"/>
                  <a:ext cx="0" cy="34"/>
                </a:xfrm>
                <a:prstGeom prst="line">
                  <a:avLst/>
                </a:prstGeom>
                <a:noFill/>
                <a:ln w="9525">
                  <a:solidFill>
                    <a:schemeClr val="hlink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ea typeface="黑体" pitchFamily="2" charset="-122"/>
                  </a:endParaRPr>
                </a:p>
              </p:txBody>
            </p:sp>
            <p:sp>
              <p:nvSpPr>
                <p:cNvPr id="13459" name="Line 147">
                  <a:extLst>
                    <a:ext uri="{FF2B5EF4-FFF2-40B4-BE49-F238E27FC236}">
                      <a16:creationId xmlns:a16="http://schemas.microsoft.com/office/drawing/2014/main" xmlns="" id="{F28CB03D-2158-491B-B73D-8B69D205E17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ltGray">
                <a:xfrm>
                  <a:off x="1992" y="250"/>
                  <a:ext cx="0" cy="62"/>
                </a:xfrm>
                <a:prstGeom prst="line">
                  <a:avLst/>
                </a:prstGeom>
                <a:noFill/>
                <a:ln w="9525">
                  <a:solidFill>
                    <a:schemeClr val="hlink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ea typeface="黑体" pitchFamily="2" charset="-122"/>
                  </a:endParaRPr>
                </a:p>
              </p:txBody>
            </p:sp>
            <p:sp>
              <p:nvSpPr>
                <p:cNvPr id="13460" name="Line 148">
                  <a:extLst>
                    <a:ext uri="{FF2B5EF4-FFF2-40B4-BE49-F238E27FC236}">
                      <a16:creationId xmlns:a16="http://schemas.microsoft.com/office/drawing/2014/main" xmlns="" id="{EB663B82-800F-426F-9CA2-5B62D0CDB29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ltGray">
                <a:xfrm>
                  <a:off x="1764" y="247"/>
                  <a:ext cx="0" cy="337"/>
                </a:xfrm>
                <a:prstGeom prst="line">
                  <a:avLst/>
                </a:prstGeom>
                <a:noFill/>
                <a:ln w="9525">
                  <a:solidFill>
                    <a:schemeClr val="hlink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ea typeface="黑体" pitchFamily="2" charset="-122"/>
                  </a:endParaRPr>
                </a:p>
              </p:txBody>
            </p:sp>
            <p:sp>
              <p:nvSpPr>
                <p:cNvPr id="13461" name="Line 149">
                  <a:extLst>
                    <a:ext uri="{FF2B5EF4-FFF2-40B4-BE49-F238E27FC236}">
                      <a16:creationId xmlns:a16="http://schemas.microsoft.com/office/drawing/2014/main" xmlns="" id="{A89A5388-4C5D-4B19-989B-4E6D12E1ADA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ltGray">
                <a:xfrm flipH="1">
                  <a:off x="1738" y="468"/>
                  <a:ext cx="68" cy="0"/>
                </a:xfrm>
                <a:prstGeom prst="line">
                  <a:avLst/>
                </a:prstGeom>
                <a:noFill/>
                <a:ln w="9525">
                  <a:solidFill>
                    <a:schemeClr val="hlink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ea typeface="黑体" pitchFamily="2" charset="-122"/>
                  </a:endParaRPr>
                </a:p>
              </p:txBody>
            </p:sp>
            <p:sp>
              <p:nvSpPr>
                <p:cNvPr id="13462" name="Line 150">
                  <a:extLst>
                    <a:ext uri="{FF2B5EF4-FFF2-40B4-BE49-F238E27FC236}">
                      <a16:creationId xmlns:a16="http://schemas.microsoft.com/office/drawing/2014/main" xmlns="" id="{981CBF33-F06B-4D38-B5BE-7396DB895F8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ltGray">
                <a:xfrm>
                  <a:off x="1604" y="468"/>
                  <a:ext cx="60" cy="0"/>
                </a:xfrm>
                <a:prstGeom prst="line">
                  <a:avLst/>
                </a:prstGeom>
                <a:noFill/>
                <a:ln w="9525">
                  <a:solidFill>
                    <a:schemeClr val="hlink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ea typeface="黑体" pitchFamily="2" charset="-122"/>
                  </a:endParaRPr>
                </a:p>
              </p:txBody>
            </p:sp>
            <p:sp>
              <p:nvSpPr>
                <p:cNvPr id="13463" name="Line 151">
                  <a:extLst>
                    <a:ext uri="{FF2B5EF4-FFF2-40B4-BE49-F238E27FC236}">
                      <a16:creationId xmlns:a16="http://schemas.microsoft.com/office/drawing/2014/main" xmlns="" id="{BDCCEC6A-27F4-4421-81BB-560C650D847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ltGray">
                <a:xfrm flipH="1">
                  <a:off x="1404" y="468"/>
                  <a:ext cx="82" cy="0"/>
                </a:xfrm>
                <a:prstGeom prst="line">
                  <a:avLst/>
                </a:prstGeom>
                <a:noFill/>
                <a:ln w="9525">
                  <a:solidFill>
                    <a:schemeClr val="hlink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ea typeface="黑体" pitchFamily="2" charset="-122"/>
                  </a:endParaRPr>
                </a:p>
              </p:txBody>
            </p:sp>
            <p:sp>
              <p:nvSpPr>
                <p:cNvPr id="13464" name="Line 152">
                  <a:extLst>
                    <a:ext uri="{FF2B5EF4-FFF2-40B4-BE49-F238E27FC236}">
                      <a16:creationId xmlns:a16="http://schemas.microsoft.com/office/drawing/2014/main" xmlns="" id="{FD14C7AA-66F2-4088-A66C-11543DB963B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ltGray">
                <a:xfrm>
                  <a:off x="1034" y="468"/>
                  <a:ext cx="348" cy="0"/>
                </a:xfrm>
                <a:prstGeom prst="line">
                  <a:avLst/>
                </a:prstGeom>
                <a:noFill/>
                <a:ln w="9525">
                  <a:solidFill>
                    <a:schemeClr val="hlink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ea typeface="黑体" pitchFamily="2" charset="-122"/>
                  </a:endParaRPr>
                </a:p>
              </p:txBody>
            </p:sp>
            <p:sp>
              <p:nvSpPr>
                <p:cNvPr id="13465" name="Line 153">
                  <a:extLst>
                    <a:ext uri="{FF2B5EF4-FFF2-40B4-BE49-F238E27FC236}">
                      <a16:creationId xmlns:a16="http://schemas.microsoft.com/office/drawing/2014/main" xmlns="" id="{AAC41F61-12A2-48A5-89DB-14629BC63E9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ltGray">
                <a:xfrm>
                  <a:off x="1306" y="370"/>
                  <a:ext cx="0" cy="298"/>
                </a:xfrm>
                <a:prstGeom prst="line">
                  <a:avLst/>
                </a:prstGeom>
                <a:noFill/>
                <a:ln w="9525">
                  <a:solidFill>
                    <a:schemeClr val="hlink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ea typeface="黑体" pitchFamily="2" charset="-122"/>
                  </a:endParaRPr>
                </a:p>
              </p:txBody>
            </p:sp>
            <p:sp>
              <p:nvSpPr>
                <p:cNvPr id="13466" name="Line 154">
                  <a:extLst>
                    <a:ext uri="{FF2B5EF4-FFF2-40B4-BE49-F238E27FC236}">
                      <a16:creationId xmlns:a16="http://schemas.microsoft.com/office/drawing/2014/main" xmlns="" id="{63C44D36-D6DB-46DE-AFE0-9450937AE81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ltGray">
                <a:xfrm>
                  <a:off x="1080" y="388"/>
                  <a:ext cx="0" cy="156"/>
                </a:xfrm>
                <a:prstGeom prst="line">
                  <a:avLst/>
                </a:prstGeom>
                <a:noFill/>
                <a:ln w="9525">
                  <a:solidFill>
                    <a:schemeClr val="hlink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ea typeface="黑体" pitchFamily="2" charset="-122"/>
                  </a:endParaRPr>
                </a:p>
              </p:txBody>
            </p:sp>
            <p:sp>
              <p:nvSpPr>
                <p:cNvPr id="13467" name="Line 155">
                  <a:extLst>
                    <a:ext uri="{FF2B5EF4-FFF2-40B4-BE49-F238E27FC236}">
                      <a16:creationId xmlns:a16="http://schemas.microsoft.com/office/drawing/2014/main" xmlns="" id="{E8664438-D618-40F2-8463-9D380A419BC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ltGray">
                <a:xfrm flipH="1" flipV="1">
                  <a:off x="1308" y="245"/>
                  <a:ext cx="0" cy="27"/>
                </a:xfrm>
                <a:prstGeom prst="line">
                  <a:avLst/>
                </a:prstGeom>
                <a:noFill/>
                <a:ln w="9525">
                  <a:solidFill>
                    <a:schemeClr val="hlink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ea typeface="黑体" pitchFamily="2" charset="-122"/>
                  </a:endParaRPr>
                </a:p>
              </p:txBody>
            </p:sp>
            <p:sp>
              <p:nvSpPr>
                <p:cNvPr id="13468" name="Line 156">
                  <a:extLst>
                    <a:ext uri="{FF2B5EF4-FFF2-40B4-BE49-F238E27FC236}">
                      <a16:creationId xmlns:a16="http://schemas.microsoft.com/office/drawing/2014/main" xmlns="" id="{0593900D-4585-45CF-98CD-5251D4B8DEB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ltGray">
                <a:xfrm>
                  <a:off x="1536" y="316"/>
                  <a:ext cx="0" cy="96"/>
                </a:xfrm>
                <a:prstGeom prst="line">
                  <a:avLst/>
                </a:prstGeom>
                <a:noFill/>
                <a:ln w="9525">
                  <a:solidFill>
                    <a:schemeClr val="hlink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ea typeface="黑体" pitchFamily="2" charset="-122"/>
                  </a:endParaRPr>
                </a:p>
              </p:txBody>
            </p:sp>
            <p:sp>
              <p:nvSpPr>
                <p:cNvPr id="13469" name="Line 157">
                  <a:extLst>
                    <a:ext uri="{FF2B5EF4-FFF2-40B4-BE49-F238E27FC236}">
                      <a16:creationId xmlns:a16="http://schemas.microsoft.com/office/drawing/2014/main" xmlns="" id="{0DEB32FA-FB66-4A4C-8827-23CADB4793E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ltGray">
                <a:xfrm flipV="1">
                  <a:off x="1536" y="247"/>
                  <a:ext cx="0" cy="22"/>
                </a:xfrm>
                <a:prstGeom prst="line">
                  <a:avLst/>
                </a:prstGeom>
                <a:noFill/>
                <a:ln w="9525">
                  <a:solidFill>
                    <a:schemeClr val="hlink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ea typeface="黑体" pitchFamily="2" charset="-122"/>
                  </a:endParaRPr>
                </a:p>
              </p:txBody>
            </p:sp>
            <p:sp>
              <p:nvSpPr>
                <p:cNvPr id="13470" name="Line 158">
                  <a:extLst>
                    <a:ext uri="{FF2B5EF4-FFF2-40B4-BE49-F238E27FC236}">
                      <a16:creationId xmlns:a16="http://schemas.microsoft.com/office/drawing/2014/main" xmlns="" id="{A42C83C5-2A32-4BFF-A073-B8F1A861E19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ltGray">
                <a:xfrm>
                  <a:off x="4095" y="467"/>
                  <a:ext cx="80" cy="0"/>
                </a:xfrm>
                <a:prstGeom prst="line">
                  <a:avLst/>
                </a:prstGeom>
                <a:noFill/>
                <a:ln w="9525">
                  <a:solidFill>
                    <a:schemeClr val="hlink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ea typeface="黑体" pitchFamily="2" charset="-122"/>
                  </a:endParaRPr>
                </a:p>
              </p:txBody>
            </p:sp>
          </p:grpSp>
        </p:grpSp>
        <p:pic>
          <p:nvPicPr>
            <p:cNvPr id="7177" name="Picture 159" descr="earth">
              <a:extLst>
                <a:ext uri="{FF2B5EF4-FFF2-40B4-BE49-F238E27FC236}">
                  <a16:creationId xmlns:a16="http://schemas.microsoft.com/office/drawing/2014/main" xmlns="" id="{5FF0E107-B976-4F67-87B1-026A0A53D1E3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14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5" y="55"/>
              <a:ext cx="562" cy="5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0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</p:sldLayoutIdLst>
  <p:transition>
    <p:wipe dir="r"/>
  </p:transition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4400" i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4400" i="1">
          <a:solidFill>
            <a:schemeClr val="tx2"/>
          </a:solidFill>
          <a:latin typeface="Times New Roman" pitchFamily="18" charset="0"/>
          <a:ea typeface="宋体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4400" i="1">
          <a:solidFill>
            <a:schemeClr val="tx2"/>
          </a:solidFill>
          <a:latin typeface="Times New Roman" pitchFamily="18" charset="0"/>
          <a:ea typeface="宋体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4400" i="1">
          <a:solidFill>
            <a:schemeClr val="tx2"/>
          </a:solidFill>
          <a:latin typeface="Times New Roman" pitchFamily="18" charset="0"/>
          <a:ea typeface="宋体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4400" i="1">
          <a:solidFill>
            <a:schemeClr val="tx2"/>
          </a:solidFill>
          <a:latin typeface="Times New Roman" pitchFamily="18" charset="0"/>
          <a:ea typeface="宋体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4400" i="1">
          <a:solidFill>
            <a:schemeClr val="tx2"/>
          </a:solidFill>
          <a:latin typeface="Times New Roman" pitchFamily="18" charset="0"/>
          <a:ea typeface="宋体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4400" i="1">
          <a:solidFill>
            <a:schemeClr val="tx2"/>
          </a:solidFill>
          <a:latin typeface="Times New Roman" pitchFamily="18" charset="0"/>
          <a:ea typeface="宋体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4400" i="1">
          <a:solidFill>
            <a:schemeClr val="tx2"/>
          </a:solidFill>
          <a:latin typeface="Times New Roman" pitchFamily="18" charset="0"/>
          <a:ea typeface="宋体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4400" i="1">
          <a:solidFill>
            <a:schemeClr val="tx2"/>
          </a:solidFill>
          <a:latin typeface="Times New Roman" pitchFamily="18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Blip>
          <a:blip r:embed="rId15"/>
        </a:buBlip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SzPct val="75000"/>
        <a:buBlip>
          <a:blip r:embed="rId16"/>
        </a:buBlip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Char char="–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–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–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–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–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>
            <a:extLst>
              <a:ext uri="{FF2B5EF4-FFF2-40B4-BE49-F238E27FC236}">
                <a16:creationId xmlns:a16="http://schemas.microsoft.com/office/drawing/2014/main" xmlns="" id="{A9B6C21B-C06B-4120-B572-19AD052A1145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417513" y="1098550"/>
            <a:ext cx="438150" cy="474663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zh-CN" altLang="zh-CN" b="0">
              <a:solidFill>
                <a:schemeClr val="tx1"/>
              </a:solidFill>
              <a:latin typeface="Tahoma" pitchFamily="34" charset="0"/>
              <a:ea typeface="宋体" pitchFamily="2" charset="-122"/>
            </a:endParaRPr>
          </a:p>
        </p:txBody>
      </p:sp>
      <p:sp>
        <p:nvSpPr>
          <p:cNvPr id="37891" name="Rectangle 3">
            <a:extLst>
              <a:ext uri="{FF2B5EF4-FFF2-40B4-BE49-F238E27FC236}">
                <a16:creationId xmlns:a16="http://schemas.microsoft.com/office/drawing/2014/main" xmlns="" id="{9FE9FCC3-2E80-4BE0-86B1-754D00B6596A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800100" y="1098550"/>
            <a:ext cx="328613" cy="474663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zh-CN" altLang="zh-CN" b="0">
              <a:solidFill>
                <a:schemeClr val="tx1"/>
              </a:solidFill>
              <a:latin typeface="Tahoma" pitchFamily="34" charset="0"/>
              <a:ea typeface="宋体" pitchFamily="2" charset="-122"/>
            </a:endParaRPr>
          </a:p>
        </p:txBody>
      </p:sp>
      <p:sp>
        <p:nvSpPr>
          <p:cNvPr id="37892" name="Rectangle 4">
            <a:extLst>
              <a:ext uri="{FF2B5EF4-FFF2-40B4-BE49-F238E27FC236}">
                <a16:creationId xmlns:a16="http://schemas.microsoft.com/office/drawing/2014/main" xmlns="" id="{A3AA037D-CB7A-461A-8F1A-ADDDA8BBFB2F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541338" y="1520825"/>
            <a:ext cx="422275" cy="474663"/>
          </a:xfrm>
          <a:prstGeom prst="rect">
            <a:avLst/>
          </a:prstGeom>
          <a:solidFill>
            <a:schemeClr val="folHlink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zh-CN" altLang="zh-CN" b="0">
              <a:solidFill>
                <a:schemeClr val="tx1"/>
              </a:solidFill>
              <a:latin typeface="Tahoma" pitchFamily="34" charset="0"/>
              <a:ea typeface="宋体" pitchFamily="2" charset="-122"/>
            </a:endParaRPr>
          </a:p>
        </p:txBody>
      </p:sp>
      <p:sp>
        <p:nvSpPr>
          <p:cNvPr id="37893" name="Rectangle 5">
            <a:extLst>
              <a:ext uri="{FF2B5EF4-FFF2-40B4-BE49-F238E27FC236}">
                <a16:creationId xmlns:a16="http://schemas.microsoft.com/office/drawing/2014/main" xmlns="" id="{0EED148A-6C41-4935-B472-1BA53ED47024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911225" y="1520825"/>
            <a:ext cx="368300" cy="474663"/>
          </a:xfrm>
          <a:prstGeom prst="rect">
            <a:avLst/>
          </a:prstGeom>
          <a:gradFill rotWithShape="0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zh-CN" altLang="zh-CN" b="0">
              <a:solidFill>
                <a:schemeClr val="tx1"/>
              </a:solidFill>
              <a:latin typeface="Tahoma" pitchFamily="34" charset="0"/>
              <a:ea typeface="宋体" pitchFamily="2" charset="-122"/>
            </a:endParaRPr>
          </a:p>
        </p:txBody>
      </p:sp>
      <p:sp>
        <p:nvSpPr>
          <p:cNvPr id="37894" name="Rectangle 6">
            <a:extLst>
              <a:ext uri="{FF2B5EF4-FFF2-40B4-BE49-F238E27FC236}">
                <a16:creationId xmlns:a16="http://schemas.microsoft.com/office/drawing/2014/main" xmlns="" id="{2F3E015D-EAF2-41D1-9107-F6252BD44F9B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127000" y="1447800"/>
            <a:ext cx="560388" cy="422275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zh-CN" altLang="zh-CN" b="0">
              <a:solidFill>
                <a:schemeClr val="tx1"/>
              </a:solidFill>
              <a:latin typeface="Tahoma" pitchFamily="34" charset="0"/>
              <a:ea typeface="宋体" pitchFamily="2" charset="-122"/>
            </a:endParaRPr>
          </a:p>
        </p:txBody>
      </p:sp>
      <p:sp>
        <p:nvSpPr>
          <p:cNvPr id="37895" name="Rectangle 7">
            <a:extLst>
              <a:ext uri="{FF2B5EF4-FFF2-40B4-BE49-F238E27FC236}">
                <a16:creationId xmlns:a16="http://schemas.microsoft.com/office/drawing/2014/main" xmlns="" id="{0C53D3A1-7839-48BB-BCF3-180E29FD34AF}"/>
              </a:ext>
            </a:extLst>
          </p:cNvPr>
          <p:cNvSpPr>
            <a:spLocks noChangeArrowheads="1"/>
          </p:cNvSpPr>
          <p:nvPr/>
        </p:nvSpPr>
        <p:spPr bwMode="gray">
          <a:xfrm>
            <a:off x="762000" y="990600"/>
            <a:ext cx="31750" cy="1052513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zh-CN" altLang="zh-CN" b="0">
              <a:solidFill>
                <a:schemeClr val="tx1"/>
              </a:solidFill>
              <a:latin typeface="Tahoma" pitchFamily="34" charset="0"/>
              <a:ea typeface="宋体" pitchFamily="2" charset="-122"/>
            </a:endParaRPr>
          </a:p>
        </p:txBody>
      </p:sp>
      <p:sp>
        <p:nvSpPr>
          <p:cNvPr id="37896" name="Rectangle 8">
            <a:extLst>
              <a:ext uri="{FF2B5EF4-FFF2-40B4-BE49-F238E27FC236}">
                <a16:creationId xmlns:a16="http://schemas.microsoft.com/office/drawing/2014/main" xmlns="" id="{731011E6-8B10-435C-A32D-5D1D1C3C0D81}"/>
              </a:ext>
            </a:extLst>
          </p:cNvPr>
          <p:cNvSpPr>
            <a:spLocks noChangeArrowheads="1"/>
          </p:cNvSpPr>
          <p:nvPr/>
        </p:nvSpPr>
        <p:spPr bwMode="gray">
          <a:xfrm>
            <a:off x="442913" y="1781175"/>
            <a:ext cx="8226425" cy="31750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zh-CN" altLang="zh-CN" b="0">
              <a:solidFill>
                <a:schemeClr val="tx1"/>
              </a:solidFill>
              <a:latin typeface="Tahoma" pitchFamily="34" charset="0"/>
              <a:ea typeface="宋体" pitchFamily="2" charset="-122"/>
            </a:endParaRPr>
          </a:p>
        </p:txBody>
      </p:sp>
      <p:sp>
        <p:nvSpPr>
          <p:cNvPr id="9225" name="Rectangle 9">
            <a:extLst>
              <a:ext uri="{FF2B5EF4-FFF2-40B4-BE49-F238E27FC236}">
                <a16:creationId xmlns:a16="http://schemas.microsoft.com/office/drawing/2014/main" xmlns="" id="{EA80900F-A13F-4FC1-B387-02D8817C026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150938" y="214313"/>
            <a:ext cx="7793037" cy="1462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9226" name="Rectangle 10">
            <a:extLst>
              <a:ext uri="{FF2B5EF4-FFF2-40B4-BE49-F238E27FC236}">
                <a16:creationId xmlns:a16="http://schemas.microsoft.com/office/drawing/2014/main" xmlns="" id="{EB1B4675-42A5-4ADD-B9D8-8667F651567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182688" y="2017713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7899" name="Rectangle 11">
            <a:extLst>
              <a:ext uri="{FF2B5EF4-FFF2-40B4-BE49-F238E27FC236}">
                <a16:creationId xmlns:a16="http://schemas.microsoft.com/office/drawing/2014/main" xmlns="" id="{D1CDCC48-C0DB-4CB4-A521-C1C2F8E43ED3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162050" y="6243638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kumimoji="0" sz="1400" b="0" smtClean="0">
                <a:solidFill>
                  <a:schemeClr val="tx1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7900" name="Rectangle 12">
            <a:extLst>
              <a:ext uri="{FF2B5EF4-FFF2-40B4-BE49-F238E27FC236}">
                <a16:creationId xmlns:a16="http://schemas.microsoft.com/office/drawing/2014/main" xmlns="" id="{7BA7A81A-FFB1-4C67-BFC6-736B74E6E0C4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657600" y="6243638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kumimoji="0" sz="1400" b="0" smtClean="0">
                <a:solidFill>
                  <a:schemeClr val="tx1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7901" name="Rectangle 13">
            <a:extLst>
              <a:ext uri="{FF2B5EF4-FFF2-40B4-BE49-F238E27FC236}">
                <a16:creationId xmlns:a16="http://schemas.microsoft.com/office/drawing/2014/main" xmlns="" id="{FEC2D03C-98A5-4055-BFA5-089938D10CB3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42150" y="6243638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kumimoji="0" sz="1400" b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</a:lstStyle>
          <a:p>
            <a:fld id="{A722EDF7-2C9A-4D67-9008-1CD99458BCBB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3" r:id="rId1"/>
    <p:sldLayoutId id="2147483738" r:id="rId2"/>
    <p:sldLayoutId id="2147483739" r:id="rId3"/>
    <p:sldLayoutId id="2147483740" r:id="rId4"/>
    <p:sldLayoutId id="2147483741" r:id="rId5"/>
    <p:sldLayoutId id="2147483742" r:id="rId6"/>
    <p:sldLayoutId id="2147483743" r:id="rId7"/>
    <p:sldLayoutId id="2147483744" r:id="rId8"/>
    <p:sldLayoutId id="2147483745" r:id="rId9"/>
    <p:sldLayoutId id="2147483746" r:id="rId10"/>
    <p:sldLayoutId id="2147483747" r:id="rId11"/>
  </p:sldLayoutIdLst>
  <p:transition>
    <p:wipe dir="r"/>
  </p:transition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  <a:ea typeface="宋体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  <a:ea typeface="宋体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  <a:ea typeface="宋体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  <a:ea typeface="宋体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  <a:ea typeface="宋体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  <a:ea typeface="宋体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  <a:ea typeface="宋体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anose="05000000000000000000" pitchFamily="2" charset="2"/>
        <a:buChar char="n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55000"/>
        <a:buFont typeface="Wingdings" panose="05000000000000000000" pitchFamily="2" charset="2"/>
        <a:buChar char="n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50000"/>
        <a:buFont typeface="Wingdings" panose="05000000000000000000" pitchFamily="2" charset="2"/>
        <a:buChar char="n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55000"/>
        <a:buFont typeface="Wingdings" panose="05000000000000000000" pitchFamily="2" charset="2"/>
        <a:buChar char="n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anose="05000000000000000000" pitchFamily="2" charset="2"/>
        <a:buChar char="n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>
            <a:extLst>
              <a:ext uri="{FF2B5EF4-FFF2-40B4-BE49-F238E27FC236}">
                <a16:creationId xmlns:a16="http://schemas.microsoft.com/office/drawing/2014/main" xmlns="" id="{9B21EF56-EA13-4AA9-BF96-FA32D3F4952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43" name="Rectangle 3">
            <a:extLst>
              <a:ext uri="{FF2B5EF4-FFF2-40B4-BE49-F238E27FC236}">
                <a16:creationId xmlns:a16="http://schemas.microsoft.com/office/drawing/2014/main" xmlns="" id="{6B1DE725-ED33-4BEB-AC1E-4F68C765EFB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6324" name="Rectangle 4">
            <a:extLst>
              <a:ext uri="{FF2B5EF4-FFF2-40B4-BE49-F238E27FC236}">
                <a16:creationId xmlns:a16="http://schemas.microsoft.com/office/drawing/2014/main" xmlns="" id="{1C64B521-2316-4061-94AC-180992909E1B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kumimoji="0" sz="1400" b="0" smtClean="0">
                <a:solidFill>
                  <a:schemeClr val="tx1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6325" name="Rectangle 5">
            <a:extLst>
              <a:ext uri="{FF2B5EF4-FFF2-40B4-BE49-F238E27FC236}">
                <a16:creationId xmlns:a16="http://schemas.microsoft.com/office/drawing/2014/main" xmlns="" id="{370F3DE6-B450-4FBC-9187-D90F467E6AFD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kumimoji="0" sz="1400" b="0" smtClean="0">
                <a:solidFill>
                  <a:schemeClr val="tx1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6326" name="Rectangle 6">
            <a:extLst>
              <a:ext uri="{FF2B5EF4-FFF2-40B4-BE49-F238E27FC236}">
                <a16:creationId xmlns:a16="http://schemas.microsoft.com/office/drawing/2014/main" xmlns="" id="{ACAEB086-DDD5-4815-8ABE-7D539D559990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kumimoji="0" sz="1400" b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fld id="{D2C281B5-EF4B-4508-8BD7-DDE1C045C4D4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50" r:id="rId3"/>
    <p:sldLayoutId id="2147483751" r:id="rId4"/>
    <p:sldLayoutId id="2147483752" r:id="rId5"/>
    <p:sldLayoutId id="2147483753" r:id="rId6"/>
    <p:sldLayoutId id="2147483754" r:id="rId7"/>
    <p:sldLayoutId id="2147483755" r:id="rId8"/>
    <p:sldLayoutId id="2147483756" r:id="rId9"/>
    <p:sldLayoutId id="2147483757" r:id="rId10"/>
    <p:sldLayoutId id="2147483758" r:id="rId11"/>
  </p:sldLayoutIdLst>
  <p:transition>
    <p:wipe dir="r"/>
  </p:transition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001847"/>
            </a:gs>
            <a:gs pos="100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66" name="Group 2">
            <a:extLst>
              <a:ext uri="{FF2B5EF4-FFF2-40B4-BE49-F238E27FC236}">
                <a16:creationId xmlns:a16="http://schemas.microsoft.com/office/drawing/2014/main" xmlns="" id="{D411AA85-7589-4D1A-A8C2-5C21AA45275C}"/>
              </a:ext>
            </a:extLst>
          </p:cNvPr>
          <p:cNvGrpSpPr>
            <a:grpSpLocks/>
          </p:cNvGrpSpPr>
          <p:nvPr/>
        </p:nvGrpSpPr>
        <p:grpSpPr bwMode="auto">
          <a:xfrm>
            <a:off x="0" y="0"/>
            <a:ext cx="9144000" cy="6858000"/>
            <a:chOff x="0" y="0"/>
            <a:chExt cx="5760" cy="4320"/>
          </a:xfrm>
        </p:grpSpPr>
        <p:sp>
          <p:nvSpPr>
            <p:cNvPr id="61443" name="Freeform 3">
              <a:extLst>
                <a:ext uri="{FF2B5EF4-FFF2-40B4-BE49-F238E27FC236}">
                  <a16:creationId xmlns:a16="http://schemas.microsoft.com/office/drawing/2014/main" xmlns="" id="{90E69B21-272B-40CE-8779-C5F860DE21B0}"/>
                </a:ext>
              </a:extLst>
            </p:cNvPr>
            <p:cNvSpPr>
              <a:spLocks/>
            </p:cNvSpPr>
            <p:nvPr/>
          </p:nvSpPr>
          <p:spPr bwMode="hidden">
            <a:xfrm>
              <a:off x="0" y="3072"/>
              <a:ext cx="5760" cy="1248"/>
            </a:xfrm>
            <a:custGeom>
              <a:avLst/>
              <a:gdLst/>
              <a:ahLst/>
              <a:cxnLst>
                <a:cxn ang="0">
                  <a:pos x="6027" y="2296"/>
                </a:cxn>
                <a:cxn ang="0">
                  <a:pos x="0" y="2296"/>
                </a:cxn>
                <a:cxn ang="0">
                  <a:pos x="0" y="0"/>
                </a:cxn>
                <a:cxn ang="0">
                  <a:pos x="6027" y="0"/>
                </a:cxn>
                <a:cxn ang="0">
                  <a:pos x="6027" y="2296"/>
                </a:cxn>
                <a:cxn ang="0">
                  <a:pos x="6027" y="2296"/>
                </a:cxn>
              </a:cxnLst>
              <a:rect l="0" t="0" r="r" b="b"/>
              <a:pathLst>
                <a:path w="6027" h="2296">
                  <a:moveTo>
                    <a:pt x="6027" y="2296"/>
                  </a:moveTo>
                  <a:lnTo>
                    <a:pt x="0" y="2296"/>
                  </a:lnTo>
                  <a:lnTo>
                    <a:pt x="0" y="0"/>
                  </a:lnTo>
                  <a:lnTo>
                    <a:pt x="6027" y="0"/>
                  </a:lnTo>
                  <a:lnTo>
                    <a:pt x="6027" y="2296"/>
                  </a:lnTo>
                  <a:lnTo>
                    <a:pt x="6027" y="2296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chemeClr val="accent2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ea typeface="黑体" pitchFamily="2" charset="-122"/>
              </a:endParaRPr>
            </a:p>
          </p:txBody>
        </p:sp>
        <p:sp>
          <p:nvSpPr>
            <p:cNvPr id="61444" name="Freeform 4">
              <a:extLst>
                <a:ext uri="{FF2B5EF4-FFF2-40B4-BE49-F238E27FC236}">
                  <a16:creationId xmlns:a16="http://schemas.microsoft.com/office/drawing/2014/main" xmlns="" id="{3F7D5B87-41A9-40DB-BBD5-CD81B14070C5}"/>
                </a:ext>
              </a:extLst>
            </p:cNvPr>
            <p:cNvSpPr>
              <a:spLocks/>
            </p:cNvSpPr>
            <p:nvPr/>
          </p:nvSpPr>
          <p:spPr bwMode="hidden">
            <a:xfrm>
              <a:off x="0" y="0"/>
              <a:ext cx="5760" cy="3072"/>
            </a:xfrm>
            <a:custGeom>
              <a:avLst/>
              <a:gdLst/>
              <a:ahLst/>
              <a:cxnLst>
                <a:cxn ang="0">
                  <a:pos x="6027" y="2296"/>
                </a:cxn>
                <a:cxn ang="0">
                  <a:pos x="0" y="2296"/>
                </a:cxn>
                <a:cxn ang="0">
                  <a:pos x="0" y="0"/>
                </a:cxn>
                <a:cxn ang="0">
                  <a:pos x="6027" y="0"/>
                </a:cxn>
                <a:cxn ang="0">
                  <a:pos x="6027" y="2296"/>
                </a:cxn>
                <a:cxn ang="0">
                  <a:pos x="6027" y="2296"/>
                </a:cxn>
              </a:cxnLst>
              <a:rect l="0" t="0" r="r" b="b"/>
              <a:pathLst>
                <a:path w="6027" h="2296">
                  <a:moveTo>
                    <a:pt x="6027" y="2296"/>
                  </a:moveTo>
                  <a:lnTo>
                    <a:pt x="0" y="2296"/>
                  </a:lnTo>
                  <a:lnTo>
                    <a:pt x="0" y="0"/>
                  </a:lnTo>
                  <a:lnTo>
                    <a:pt x="6027" y="0"/>
                  </a:lnTo>
                  <a:lnTo>
                    <a:pt x="6027" y="2296"/>
                  </a:lnTo>
                  <a:lnTo>
                    <a:pt x="6027" y="2296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46275"/>
                    <a:invGamma/>
                  </a:schemeClr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ea typeface="黑体" pitchFamily="2" charset="-122"/>
              </a:endParaRPr>
            </a:p>
          </p:txBody>
        </p:sp>
      </p:grpSp>
      <p:sp>
        <p:nvSpPr>
          <p:cNvPr id="61445" name="Freeform 5">
            <a:extLst>
              <a:ext uri="{FF2B5EF4-FFF2-40B4-BE49-F238E27FC236}">
                <a16:creationId xmlns:a16="http://schemas.microsoft.com/office/drawing/2014/main" xmlns="" id="{67F18515-6FC6-4E9B-811F-78FF63ECF968}"/>
              </a:ext>
            </a:extLst>
          </p:cNvPr>
          <p:cNvSpPr>
            <a:spLocks/>
          </p:cNvSpPr>
          <p:nvPr/>
        </p:nvSpPr>
        <p:spPr bwMode="hidden">
          <a:xfrm>
            <a:off x="6248400" y="6262688"/>
            <a:ext cx="2895600" cy="609600"/>
          </a:xfrm>
          <a:custGeom>
            <a:avLst/>
            <a:gdLst/>
            <a:ahLst/>
            <a:cxnLst>
              <a:cxn ang="0">
                <a:pos x="5748" y="246"/>
              </a:cxn>
              <a:cxn ang="0">
                <a:pos x="0" y="246"/>
              </a:cxn>
              <a:cxn ang="0">
                <a:pos x="0" y="0"/>
              </a:cxn>
              <a:cxn ang="0">
                <a:pos x="5748" y="0"/>
              </a:cxn>
              <a:cxn ang="0">
                <a:pos x="5748" y="246"/>
              </a:cxn>
              <a:cxn ang="0">
                <a:pos x="5748" y="246"/>
              </a:cxn>
            </a:cxnLst>
            <a:rect l="0" t="0" r="r" b="b"/>
            <a:pathLst>
              <a:path w="5748" h="246">
                <a:moveTo>
                  <a:pt x="5748" y="246"/>
                </a:moveTo>
                <a:lnTo>
                  <a:pt x="0" y="246"/>
                </a:lnTo>
                <a:lnTo>
                  <a:pt x="0" y="0"/>
                </a:lnTo>
                <a:lnTo>
                  <a:pt x="5748" y="0"/>
                </a:lnTo>
                <a:lnTo>
                  <a:pt x="5748" y="246"/>
                </a:lnTo>
                <a:lnTo>
                  <a:pt x="5748" y="246"/>
                </a:lnTo>
                <a:close/>
              </a:path>
            </a:pathLst>
          </a:cu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</a:gra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zh-CN" altLang="en-US">
              <a:ea typeface="黑体" pitchFamily="2" charset="-122"/>
            </a:endParaRPr>
          </a:p>
        </p:txBody>
      </p:sp>
      <p:grpSp>
        <p:nvGrpSpPr>
          <p:cNvPr id="11268" name="Group 6">
            <a:extLst>
              <a:ext uri="{FF2B5EF4-FFF2-40B4-BE49-F238E27FC236}">
                <a16:creationId xmlns:a16="http://schemas.microsoft.com/office/drawing/2014/main" xmlns="" id="{18C74AFF-747E-4EF1-878B-0D0C0A0744BD}"/>
              </a:ext>
            </a:extLst>
          </p:cNvPr>
          <p:cNvGrpSpPr>
            <a:grpSpLocks/>
          </p:cNvGrpSpPr>
          <p:nvPr/>
        </p:nvGrpSpPr>
        <p:grpSpPr bwMode="auto">
          <a:xfrm>
            <a:off x="0" y="6019800"/>
            <a:ext cx="7848600" cy="857250"/>
            <a:chOff x="0" y="3792"/>
            <a:chExt cx="4944" cy="540"/>
          </a:xfrm>
        </p:grpSpPr>
        <p:sp>
          <p:nvSpPr>
            <p:cNvPr id="61447" name="Freeform 7">
              <a:extLst>
                <a:ext uri="{FF2B5EF4-FFF2-40B4-BE49-F238E27FC236}">
                  <a16:creationId xmlns:a16="http://schemas.microsoft.com/office/drawing/2014/main" xmlns="" id="{5954E2FF-4EE8-4914-8DCF-BEC2B026A9E4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488" y="3792"/>
              <a:ext cx="3240" cy="536"/>
            </a:xfrm>
            <a:custGeom>
              <a:avLst/>
              <a:gdLst/>
              <a:ahLst/>
              <a:cxnLst>
                <a:cxn ang="0">
                  <a:pos x="3132" y="469"/>
                </a:cxn>
                <a:cxn ang="0">
                  <a:pos x="2995" y="395"/>
                </a:cxn>
                <a:cxn ang="0">
                  <a:pos x="2911" y="375"/>
                </a:cxn>
                <a:cxn ang="0">
                  <a:pos x="2678" y="228"/>
                </a:cxn>
                <a:cxn ang="0">
                  <a:pos x="2553" y="74"/>
                </a:cxn>
                <a:cxn ang="0">
                  <a:pos x="2457" y="7"/>
                </a:cxn>
                <a:cxn ang="0">
                  <a:pos x="2403" y="47"/>
                </a:cxn>
                <a:cxn ang="0">
                  <a:pos x="2289" y="74"/>
                </a:cxn>
                <a:cxn ang="0">
                  <a:pos x="2134" y="74"/>
                </a:cxn>
                <a:cxn ang="0">
                  <a:pos x="2044" y="128"/>
                </a:cxn>
                <a:cxn ang="0">
                  <a:pos x="1775" y="222"/>
                </a:cxn>
                <a:cxn ang="0">
                  <a:pos x="1602" y="181"/>
                </a:cxn>
                <a:cxn ang="0">
                  <a:pos x="1560" y="101"/>
                </a:cxn>
                <a:cxn ang="0">
                  <a:pos x="1542" y="87"/>
                </a:cxn>
                <a:cxn ang="0">
                  <a:pos x="1446" y="60"/>
                </a:cxn>
                <a:cxn ang="0">
                  <a:pos x="1375" y="74"/>
                </a:cxn>
                <a:cxn ang="0">
                  <a:pos x="1309" y="87"/>
                </a:cxn>
                <a:cxn ang="0">
                  <a:pos x="1243" y="13"/>
                </a:cxn>
                <a:cxn ang="0">
                  <a:pos x="1225" y="0"/>
                </a:cxn>
                <a:cxn ang="0">
                  <a:pos x="1189" y="0"/>
                </a:cxn>
                <a:cxn ang="0">
                  <a:pos x="1106" y="34"/>
                </a:cxn>
                <a:cxn ang="0">
                  <a:pos x="1106" y="34"/>
                </a:cxn>
                <a:cxn ang="0">
                  <a:pos x="1094" y="40"/>
                </a:cxn>
                <a:cxn ang="0">
                  <a:pos x="1070" y="54"/>
                </a:cxn>
                <a:cxn ang="0">
                  <a:pos x="1034" y="74"/>
                </a:cxn>
                <a:cxn ang="0">
                  <a:pos x="1004" y="74"/>
                </a:cxn>
                <a:cxn ang="0">
                  <a:pos x="986" y="74"/>
                </a:cxn>
                <a:cxn ang="0">
                  <a:pos x="956" y="81"/>
                </a:cxn>
                <a:cxn ang="0">
                  <a:pos x="920" y="94"/>
                </a:cxn>
                <a:cxn ang="0">
                  <a:pos x="884" y="107"/>
                </a:cxn>
                <a:cxn ang="0">
                  <a:pos x="843" y="128"/>
                </a:cxn>
                <a:cxn ang="0">
                  <a:pos x="813" y="141"/>
                </a:cxn>
                <a:cxn ang="0">
                  <a:pos x="789" y="148"/>
                </a:cxn>
                <a:cxn ang="0">
                  <a:pos x="783" y="154"/>
                </a:cxn>
                <a:cxn ang="0">
                  <a:pos x="556" y="228"/>
                </a:cxn>
                <a:cxn ang="0">
                  <a:pos x="394" y="294"/>
                </a:cxn>
                <a:cxn ang="0">
                  <a:pos x="107" y="462"/>
                </a:cxn>
                <a:cxn ang="0">
                  <a:pos x="0" y="536"/>
                </a:cxn>
                <a:cxn ang="0">
                  <a:pos x="3240" y="536"/>
                </a:cxn>
                <a:cxn ang="0">
                  <a:pos x="3132" y="469"/>
                </a:cxn>
                <a:cxn ang="0">
                  <a:pos x="3132" y="469"/>
                </a:cxn>
              </a:cxnLst>
              <a:rect l="0" t="0" r="r" b="b"/>
              <a:pathLst>
                <a:path w="3240" h="536">
                  <a:moveTo>
                    <a:pt x="3132" y="469"/>
                  </a:moveTo>
                  <a:lnTo>
                    <a:pt x="2995" y="395"/>
                  </a:lnTo>
                  <a:lnTo>
                    <a:pt x="2911" y="375"/>
                  </a:lnTo>
                  <a:lnTo>
                    <a:pt x="2678" y="228"/>
                  </a:lnTo>
                  <a:lnTo>
                    <a:pt x="2553" y="74"/>
                  </a:lnTo>
                  <a:lnTo>
                    <a:pt x="2457" y="7"/>
                  </a:lnTo>
                  <a:lnTo>
                    <a:pt x="2403" y="47"/>
                  </a:lnTo>
                  <a:lnTo>
                    <a:pt x="2289" y="74"/>
                  </a:lnTo>
                  <a:lnTo>
                    <a:pt x="2134" y="74"/>
                  </a:lnTo>
                  <a:lnTo>
                    <a:pt x="2044" y="128"/>
                  </a:lnTo>
                  <a:lnTo>
                    <a:pt x="1775" y="222"/>
                  </a:lnTo>
                  <a:lnTo>
                    <a:pt x="1602" y="181"/>
                  </a:lnTo>
                  <a:lnTo>
                    <a:pt x="1560" y="101"/>
                  </a:lnTo>
                  <a:lnTo>
                    <a:pt x="1542" y="87"/>
                  </a:lnTo>
                  <a:lnTo>
                    <a:pt x="1446" y="60"/>
                  </a:lnTo>
                  <a:lnTo>
                    <a:pt x="1375" y="74"/>
                  </a:lnTo>
                  <a:lnTo>
                    <a:pt x="1309" y="87"/>
                  </a:lnTo>
                  <a:lnTo>
                    <a:pt x="1243" y="13"/>
                  </a:lnTo>
                  <a:lnTo>
                    <a:pt x="1225" y="0"/>
                  </a:lnTo>
                  <a:lnTo>
                    <a:pt x="1189" y="0"/>
                  </a:lnTo>
                  <a:lnTo>
                    <a:pt x="1106" y="34"/>
                  </a:lnTo>
                  <a:lnTo>
                    <a:pt x="1106" y="34"/>
                  </a:lnTo>
                  <a:lnTo>
                    <a:pt x="1094" y="40"/>
                  </a:lnTo>
                  <a:lnTo>
                    <a:pt x="1070" y="54"/>
                  </a:lnTo>
                  <a:lnTo>
                    <a:pt x="1034" y="74"/>
                  </a:lnTo>
                  <a:lnTo>
                    <a:pt x="1004" y="74"/>
                  </a:lnTo>
                  <a:lnTo>
                    <a:pt x="986" y="74"/>
                  </a:lnTo>
                  <a:lnTo>
                    <a:pt x="956" y="81"/>
                  </a:lnTo>
                  <a:lnTo>
                    <a:pt x="920" y="94"/>
                  </a:lnTo>
                  <a:lnTo>
                    <a:pt x="884" y="107"/>
                  </a:lnTo>
                  <a:lnTo>
                    <a:pt x="843" y="128"/>
                  </a:lnTo>
                  <a:lnTo>
                    <a:pt x="813" y="141"/>
                  </a:lnTo>
                  <a:lnTo>
                    <a:pt x="789" y="148"/>
                  </a:lnTo>
                  <a:lnTo>
                    <a:pt x="783" y="154"/>
                  </a:lnTo>
                  <a:lnTo>
                    <a:pt x="556" y="228"/>
                  </a:lnTo>
                  <a:lnTo>
                    <a:pt x="394" y="294"/>
                  </a:lnTo>
                  <a:lnTo>
                    <a:pt x="107" y="462"/>
                  </a:lnTo>
                  <a:lnTo>
                    <a:pt x="0" y="536"/>
                  </a:lnTo>
                  <a:lnTo>
                    <a:pt x="3240" y="536"/>
                  </a:lnTo>
                  <a:lnTo>
                    <a:pt x="3132" y="469"/>
                  </a:lnTo>
                  <a:lnTo>
                    <a:pt x="3132" y="469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tint val="66667"/>
                    <a:invGamma/>
                  </a:schemeClr>
                </a:gs>
                <a:gs pos="100000">
                  <a:schemeClr val="bg2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ea typeface="黑体" pitchFamily="2" charset="-122"/>
              </a:endParaRPr>
            </a:p>
          </p:txBody>
        </p:sp>
        <p:grpSp>
          <p:nvGrpSpPr>
            <p:cNvPr id="11282" name="Group 8">
              <a:extLst>
                <a:ext uri="{FF2B5EF4-FFF2-40B4-BE49-F238E27FC236}">
                  <a16:creationId xmlns:a16="http://schemas.microsoft.com/office/drawing/2014/main" xmlns="" id="{81CC9702-9CFD-4CB4-8991-94DAD87E536D}"/>
                </a:ext>
              </a:extLst>
            </p:cNvPr>
            <p:cNvGrpSpPr>
              <a:grpSpLocks/>
            </p:cNvGrpSpPr>
            <p:nvPr userDrawn="1"/>
          </p:nvGrpSpPr>
          <p:grpSpPr bwMode="auto">
            <a:xfrm>
              <a:off x="2486" y="3792"/>
              <a:ext cx="2458" cy="540"/>
              <a:chOff x="2486" y="3792"/>
              <a:chExt cx="2458" cy="540"/>
            </a:xfrm>
          </p:grpSpPr>
          <p:sp>
            <p:nvSpPr>
              <p:cNvPr id="61449" name="Freeform 9">
                <a:extLst>
                  <a:ext uri="{FF2B5EF4-FFF2-40B4-BE49-F238E27FC236}">
                    <a16:creationId xmlns:a16="http://schemas.microsoft.com/office/drawing/2014/main" xmlns="" id="{722CC8F9-4549-414A-84FB-34BCCB949C38}"/>
                  </a:ext>
                </a:extLst>
              </p:cNvPr>
              <p:cNvSpPr>
                <a:spLocks/>
              </p:cNvSpPr>
              <p:nvPr userDrawn="1"/>
            </p:nvSpPr>
            <p:spPr bwMode="ltGray">
              <a:xfrm>
                <a:off x="3948" y="3799"/>
                <a:ext cx="996" cy="533"/>
              </a:xfrm>
              <a:custGeom>
                <a:avLst/>
                <a:gdLst/>
                <a:ahLst/>
                <a:cxnLst>
                  <a:cxn ang="0">
                    <a:pos x="636" y="373"/>
                  </a:cxn>
                  <a:cxn ang="0">
                    <a:pos x="495" y="370"/>
                  </a:cxn>
                  <a:cxn ang="0">
                    <a:pos x="280" y="249"/>
                  </a:cxn>
                  <a:cxn ang="0">
                    <a:pos x="127" y="66"/>
                  </a:cxn>
                  <a:cxn ang="0">
                    <a:pos x="0" y="0"/>
                  </a:cxn>
                  <a:cxn ang="0">
                    <a:pos x="22" y="26"/>
                  </a:cxn>
                  <a:cxn ang="0">
                    <a:pos x="0" y="65"/>
                  </a:cxn>
                  <a:cxn ang="0">
                    <a:pos x="30" y="119"/>
                  </a:cxn>
                  <a:cxn ang="0">
                    <a:pos x="75" y="243"/>
                  </a:cxn>
                  <a:cxn ang="0">
                    <a:pos x="45" y="422"/>
                  </a:cxn>
                  <a:cxn ang="0">
                    <a:pos x="200" y="329"/>
                  </a:cxn>
                  <a:cxn ang="0">
                    <a:pos x="612" y="533"/>
                  </a:cxn>
                  <a:cxn ang="0">
                    <a:pos x="996" y="529"/>
                  </a:cxn>
                  <a:cxn ang="0">
                    <a:pos x="828" y="473"/>
                  </a:cxn>
                  <a:cxn ang="0">
                    <a:pos x="636" y="373"/>
                  </a:cxn>
                </a:cxnLst>
                <a:rect l="0" t="0" r="r" b="b"/>
                <a:pathLst>
                  <a:path w="996" h="533">
                    <a:moveTo>
                      <a:pt x="636" y="373"/>
                    </a:moveTo>
                    <a:lnTo>
                      <a:pt x="495" y="370"/>
                    </a:lnTo>
                    <a:lnTo>
                      <a:pt x="280" y="249"/>
                    </a:lnTo>
                    <a:lnTo>
                      <a:pt x="127" y="66"/>
                    </a:lnTo>
                    <a:lnTo>
                      <a:pt x="0" y="0"/>
                    </a:lnTo>
                    <a:lnTo>
                      <a:pt x="22" y="26"/>
                    </a:lnTo>
                    <a:lnTo>
                      <a:pt x="0" y="65"/>
                    </a:lnTo>
                    <a:lnTo>
                      <a:pt x="30" y="119"/>
                    </a:lnTo>
                    <a:lnTo>
                      <a:pt x="75" y="243"/>
                    </a:lnTo>
                    <a:lnTo>
                      <a:pt x="45" y="422"/>
                    </a:lnTo>
                    <a:lnTo>
                      <a:pt x="200" y="329"/>
                    </a:lnTo>
                    <a:lnTo>
                      <a:pt x="612" y="533"/>
                    </a:lnTo>
                    <a:lnTo>
                      <a:pt x="996" y="529"/>
                    </a:lnTo>
                    <a:lnTo>
                      <a:pt x="828" y="473"/>
                    </a:lnTo>
                    <a:lnTo>
                      <a:pt x="636" y="373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ea typeface="黑体" pitchFamily="2" charset="-122"/>
                </a:endParaRPr>
              </a:p>
            </p:txBody>
          </p:sp>
          <p:sp>
            <p:nvSpPr>
              <p:cNvPr id="61450" name="Freeform 10">
                <a:extLst>
                  <a:ext uri="{FF2B5EF4-FFF2-40B4-BE49-F238E27FC236}">
                    <a16:creationId xmlns:a16="http://schemas.microsoft.com/office/drawing/2014/main" xmlns="" id="{6333394B-4BD9-46AC-89A8-6BDCCD7326C0}"/>
                  </a:ext>
                </a:extLst>
              </p:cNvPr>
              <p:cNvSpPr>
                <a:spLocks/>
              </p:cNvSpPr>
              <p:nvPr userDrawn="1"/>
            </p:nvSpPr>
            <p:spPr bwMode="ltGray">
              <a:xfrm>
                <a:off x="2677" y="3792"/>
                <a:ext cx="186" cy="395"/>
              </a:xfrm>
              <a:custGeom>
                <a:avLst/>
                <a:gdLst/>
                <a:ahLst/>
                <a:cxnLst>
                  <a:cxn ang="0">
                    <a:pos x="36" y="0"/>
                  </a:cxn>
                  <a:cxn ang="0">
                    <a:pos x="54" y="18"/>
                  </a:cxn>
                  <a:cxn ang="0">
                    <a:pos x="24" y="30"/>
                  </a:cxn>
                  <a:cxn ang="0">
                    <a:pos x="18" y="66"/>
                  </a:cxn>
                  <a:cxn ang="0">
                    <a:pos x="42" y="114"/>
                  </a:cxn>
                  <a:cxn ang="0">
                    <a:pos x="48" y="162"/>
                  </a:cxn>
                  <a:cxn ang="0">
                    <a:pos x="0" y="353"/>
                  </a:cxn>
                  <a:cxn ang="0">
                    <a:pos x="54" y="233"/>
                  </a:cxn>
                  <a:cxn ang="0">
                    <a:pos x="84" y="216"/>
                  </a:cxn>
                  <a:cxn ang="0">
                    <a:pos x="126" y="126"/>
                  </a:cxn>
                  <a:cxn ang="0">
                    <a:pos x="144" y="120"/>
                  </a:cxn>
                  <a:cxn ang="0">
                    <a:pos x="144" y="90"/>
                  </a:cxn>
                  <a:cxn ang="0">
                    <a:pos x="186" y="66"/>
                  </a:cxn>
                  <a:cxn ang="0">
                    <a:pos x="162" y="60"/>
                  </a:cxn>
                  <a:cxn ang="0">
                    <a:pos x="36" y="0"/>
                  </a:cxn>
                  <a:cxn ang="0">
                    <a:pos x="36" y="0"/>
                  </a:cxn>
                </a:cxnLst>
                <a:rect l="0" t="0" r="r" b="b"/>
                <a:pathLst>
                  <a:path w="186" h="353">
                    <a:moveTo>
                      <a:pt x="36" y="0"/>
                    </a:moveTo>
                    <a:lnTo>
                      <a:pt x="54" y="18"/>
                    </a:lnTo>
                    <a:lnTo>
                      <a:pt x="24" y="30"/>
                    </a:lnTo>
                    <a:lnTo>
                      <a:pt x="18" y="66"/>
                    </a:lnTo>
                    <a:lnTo>
                      <a:pt x="42" y="114"/>
                    </a:lnTo>
                    <a:lnTo>
                      <a:pt x="48" y="162"/>
                    </a:lnTo>
                    <a:lnTo>
                      <a:pt x="0" y="353"/>
                    </a:lnTo>
                    <a:lnTo>
                      <a:pt x="54" y="233"/>
                    </a:lnTo>
                    <a:lnTo>
                      <a:pt x="84" y="216"/>
                    </a:lnTo>
                    <a:lnTo>
                      <a:pt x="126" y="126"/>
                    </a:lnTo>
                    <a:lnTo>
                      <a:pt x="144" y="120"/>
                    </a:lnTo>
                    <a:lnTo>
                      <a:pt x="144" y="90"/>
                    </a:lnTo>
                    <a:lnTo>
                      <a:pt x="186" y="66"/>
                    </a:lnTo>
                    <a:lnTo>
                      <a:pt x="162" y="60"/>
                    </a:lnTo>
                    <a:lnTo>
                      <a:pt x="36" y="0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ea typeface="黑体" pitchFamily="2" charset="-122"/>
                </a:endParaRPr>
              </a:p>
            </p:txBody>
          </p:sp>
          <p:sp>
            <p:nvSpPr>
              <p:cNvPr id="61451" name="Freeform 11">
                <a:extLst>
                  <a:ext uri="{FF2B5EF4-FFF2-40B4-BE49-F238E27FC236}">
                    <a16:creationId xmlns:a16="http://schemas.microsoft.com/office/drawing/2014/main" xmlns="" id="{C4EC4253-2BC2-46DB-848B-FD33839D3FE5}"/>
                  </a:ext>
                </a:extLst>
              </p:cNvPr>
              <p:cNvSpPr>
                <a:spLocks/>
              </p:cNvSpPr>
              <p:nvPr userDrawn="1"/>
            </p:nvSpPr>
            <p:spPr bwMode="ltGray">
              <a:xfrm>
                <a:off x="3030" y="3893"/>
                <a:ext cx="378" cy="271"/>
              </a:xfrm>
              <a:custGeom>
                <a:avLst/>
                <a:gdLst/>
                <a:ahLst/>
                <a:cxnLst>
                  <a:cxn ang="0">
                    <a:pos x="18" y="0"/>
                  </a:cxn>
                  <a:cxn ang="0">
                    <a:pos x="12" y="13"/>
                  </a:cxn>
                  <a:cxn ang="0">
                    <a:pos x="0" y="40"/>
                  </a:cxn>
                  <a:cxn ang="0">
                    <a:pos x="60" y="121"/>
                  </a:cxn>
                  <a:cxn ang="0">
                    <a:pos x="310" y="271"/>
                  </a:cxn>
                  <a:cxn ang="0">
                    <a:pos x="290" y="139"/>
                  </a:cxn>
                  <a:cxn ang="0">
                    <a:pos x="378" y="76"/>
                  </a:cxn>
                  <a:cxn ang="0">
                    <a:pos x="251" y="94"/>
                  </a:cxn>
                  <a:cxn ang="0">
                    <a:pos x="90" y="54"/>
                  </a:cxn>
                  <a:cxn ang="0">
                    <a:pos x="18" y="0"/>
                  </a:cxn>
                  <a:cxn ang="0">
                    <a:pos x="18" y="0"/>
                  </a:cxn>
                </a:cxnLst>
                <a:rect l="0" t="0" r="r" b="b"/>
                <a:pathLst>
                  <a:path w="378" h="271">
                    <a:moveTo>
                      <a:pt x="18" y="0"/>
                    </a:moveTo>
                    <a:lnTo>
                      <a:pt x="12" y="13"/>
                    </a:lnTo>
                    <a:lnTo>
                      <a:pt x="0" y="40"/>
                    </a:lnTo>
                    <a:lnTo>
                      <a:pt x="60" y="121"/>
                    </a:lnTo>
                    <a:lnTo>
                      <a:pt x="310" y="271"/>
                    </a:lnTo>
                    <a:lnTo>
                      <a:pt x="290" y="139"/>
                    </a:lnTo>
                    <a:lnTo>
                      <a:pt x="378" y="76"/>
                    </a:lnTo>
                    <a:lnTo>
                      <a:pt x="251" y="94"/>
                    </a:lnTo>
                    <a:lnTo>
                      <a:pt x="90" y="54"/>
                    </a:lnTo>
                    <a:lnTo>
                      <a:pt x="18" y="0"/>
                    </a:lnTo>
                    <a:lnTo>
                      <a:pt x="18" y="0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ea typeface="黑体" pitchFamily="2" charset="-122"/>
                </a:endParaRPr>
              </a:p>
            </p:txBody>
          </p:sp>
          <p:sp>
            <p:nvSpPr>
              <p:cNvPr id="61452" name="Freeform 12">
                <a:extLst>
                  <a:ext uri="{FF2B5EF4-FFF2-40B4-BE49-F238E27FC236}">
                    <a16:creationId xmlns:a16="http://schemas.microsoft.com/office/drawing/2014/main" xmlns="" id="{60F224E6-4034-4F67-8AA3-E1BB1EE3D172}"/>
                  </a:ext>
                </a:extLst>
              </p:cNvPr>
              <p:cNvSpPr>
                <a:spLocks/>
              </p:cNvSpPr>
              <p:nvPr userDrawn="1"/>
            </p:nvSpPr>
            <p:spPr bwMode="ltGray">
              <a:xfrm>
                <a:off x="3628" y="3866"/>
                <a:ext cx="155" cy="74"/>
              </a:xfrm>
              <a:custGeom>
                <a:avLst/>
                <a:gdLst/>
                <a:ahLst/>
                <a:cxnLst>
                  <a:cxn ang="0">
                    <a:pos x="114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6" y="6"/>
                  </a:cxn>
                  <a:cxn ang="0">
                    <a:pos x="6" y="18"/>
                  </a:cxn>
                  <a:cxn ang="0">
                    <a:pos x="0" y="24"/>
                  </a:cxn>
                  <a:cxn ang="0">
                    <a:pos x="78" y="60"/>
                  </a:cxn>
                  <a:cxn ang="0">
                    <a:pos x="96" y="42"/>
                  </a:cxn>
                  <a:cxn ang="0">
                    <a:pos x="155" y="66"/>
                  </a:cxn>
                  <a:cxn ang="0">
                    <a:pos x="126" y="24"/>
                  </a:cxn>
                  <a:cxn ang="0">
                    <a:pos x="149" y="0"/>
                  </a:cxn>
                  <a:cxn ang="0">
                    <a:pos x="114" y="0"/>
                  </a:cxn>
                  <a:cxn ang="0">
                    <a:pos x="114" y="0"/>
                  </a:cxn>
                </a:cxnLst>
                <a:rect l="0" t="0" r="r" b="b"/>
                <a:pathLst>
                  <a:path w="155" h="66">
                    <a:moveTo>
                      <a:pt x="114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6" y="6"/>
                    </a:lnTo>
                    <a:lnTo>
                      <a:pt x="6" y="18"/>
                    </a:lnTo>
                    <a:lnTo>
                      <a:pt x="0" y="24"/>
                    </a:lnTo>
                    <a:lnTo>
                      <a:pt x="78" y="60"/>
                    </a:lnTo>
                    <a:lnTo>
                      <a:pt x="96" y="42"/>
                    </a:lnTo>
                    <a:lnTo>
                      <a:pt x="155" y="66"/>
                    </a:lnTo>
                    <a:lnTo>
                      <a:pt x="126" y="24"/>
                    </a:lnTo>
                    <a:lnTo>
                      <a:pt x="149" y="0"/>
                    </a:lnTo>
                    <a:lnTo>
                      <a:pt x="114" y="0"/>
                    </a:lnTo>
                    <a:lnTo>
                      <a:pt x="114" y="0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ea typeface="黑体" pitchFamily="2" charset="-122"/>
                </a:endParaRPr>
              </a:p>
            </p:txBody>
          </p:sp>
          <p:sp>
            <p:nvSpPr>
              <p:cNvPr id="61453" name="Freeform 13">
                <a:extLst>
                  <a:ext uri="{FF2B5EF4-FFF2-40B4-BE49-F238E27FC236}">
                    <a16:creationId xmlns:a16="http://schemas.microsoft.com/office/drawing/2014/main" xmlns="" id="{BF4DDD30-C426-442A-AAAF-3E623D12E6B0}"/>
                  </a:ext>
                </a:extLst>
              </p:cNvPr>
              <p:cNvSpPr>
                <a:spLocks/>
              </p:cNvSpPr>
              <p:nvPr userDrawn="1"/>
            </p:nvSpPr>
            <p:spPr bwMode="ltGray">
              <a:xfrm>
                <a:off x="2486" y="3859"/>
                <a:ext cx="42" cy="81"/>
              </a:xfrm>
              <a:custGeom>
                <a:avLst/>
                <a:gdLst/>
                <a:ahLst/>
                <a:cxnLst>
                  <a:cxn ang="0">
                    <a:pos x="6" y="36"/>
                  </a:cxn>
                  <a:cxn ang="0">
                    <a:pos x="0" y="18"/>
                  </a:cxn>
                  <a:cxn ang="0">
                    <a:pos x="12" y="6"/>
                  </a:cxn>
                  <a:cxn ang="0">
                    <a:pos x="0" y="6"/>
                  </a:cxn>
                  <a:cxn ang="0">
                    <a:pos x="12" y="6"/>
                  </a:cxn>
                  <a:cxn ang="0">
                    <a:pos x="24" y="6"/>
                  </a:cxn>
                  <a:cxn ang="0">
                    <a:pos x="36" y="6"/>
                  </a:cxn>
                  <a:cxn ang="0">
                    <a:pos x="42" y="0"/>
                  </a:cxn>
                  <a:cxn ang="0">
                    <a:pos x="30" y="18"/>
                  </a:cxn>
                  <a:cxn ang="0">
                    <a:pos x="42" y="48"/>
                  </a:cxn>
                  <a:cxn ang="0">
                    <a:pos x="12" y="72"/>
                  </a:cxn>
                  <a:cxn ang="0">
                    <a:pos x="6" y="36"/>
                  </a:cxn>
                  <a:cxn ang="0">
                    <a:pos x="6" y="36"/>
                  </a:cxn>
                </a:cxnLst>
                <a:rect l="0" t="0" r="r" b="b"/>
                <a:pathLst>
                  <a:path w="42" h="72">
                    <a:moveTo>
                      <a:pt x="6" y="36"/>
                    </a:moveTo>
                    <a:lnTo>
                      <a:pt x="0" y="18"/>
                    </a:lnTo>
                    <a:lnTo>
                      <a:pt x="12" y="6"/>
                    </a:lnTo>
                    <a:lnTo>
                      <a:pt x="0" y="6"/>
                    </a:lnTo>
                    <a:lnTo>
                      <a:pt x="12" y="6"/>
                    </a:lnTo>
                    <a:lnTo>
                      <a:pt x="24" y="6"/>
                    </a:lnTo>
                    <a:lnTo>
                      <a:pt x="36" y="6"/>
                    </a:lnTo>
                    <a:lnTo>
                      <a:pt x="42" y="0"/>
                    </a:lnTo>
                    <a:lnTo>
                      <a:pt x="30" y="18"/>
                    </a:lnTo>
                    <a:lnTo>
                      <a:pt x="42" y="48"/>
                    </a:lnTo>
                    <a:lnTo>
                      <a:pt x="12" y="72"/>
                    </a:lnTo>
                    <a:lnTo>
                      <a:pt x="6" y="36"/>
                    </a:lnTo>
                    <a:lnTo>
                      <a:pt x="6" y="36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ea typeface="黑体" pitchFamily="2" charset="-122"/>
                </a:endParaRPr>
              </a:p>
            </p:txBody>
          </p:sp>
        </p:grpSp>
        <p:sp>
          <p:nvSpPr>
            <p:cNvPr id="61454" name="Freeform 14">
              <a:extLst>
                <a:ext uri="{FF2B5EF4-FFF2-40B4-BE49-F238E27FC236}">
                  <a16:creationId xmlns:a16="http://schemas.microsoft.com/office/drawing/2014/main" xmlns="" id="{C0B70C7E-5CDD-4D8C-AF5B-BE247C7B8806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0" y="3792"/>
              <a:ext cx="3976" cy="535"/>
            </a:xfrm>
            <a:custGeom>
              <a:avLst/>
              <a:gdLst/>
              <a:ahLst/>
              <a:cxnLst>
                <a:cxn ang="0">
                  <a:pos x="3976" y="527"/>
                </a:cxn>
                <a:cxn ang="0">
                  <a:pos x="3970" y="527"/>
                </a:cxn>
                <a:cxn ang="0">
                  <a:pos x="3844" y="509"/>
                </a:cxn>
                <a:cxn ang="0">
                  <a:pos x="2487" y="305"/>
                </a:cxn>
                <a:cxn ang="0">
                  <a:pos x="2039" y="36"/>
                </a:cxn>
                <a:cxn ang="0">
                  <a:pos x="1907" y="24"/>
                </a:cxn>
                <a:cxn ang="0">
                  <a:pos x="1883" y="54"/>
                </a:cxn>
                <a:cxn ang="0">
                  <a:pos x="1859" y="54"/>
                </a:cxn>
                <a:cxn ang="0">
                  <a:pos x="1830" y="30"/>
                </a:cxn>
                <a:cxn ang="0">
                  <a:pos x="1704" y="102"/>
                </a:cxn>
                <a:cxn ang="0">
                  <a:pos x="1608" y="126"/>
                </a:cxn>
                <a:cxn ang="0">
                  <a:pos x="1561" y="132"/>
                </a:cxn>
                <a:cxn ang="0">
                  <a:pos x="1495" y="102"/>
                </a:cxn>
                <a:cxn ang="0">
                  <a:pos x="1357" y="126"/>
                </a:cxn>
                <a:cxn ang="0">
                  <a:pos x="1285" y="24"/>
                </a:cxn>
                <a:cxn ang="0">
                  <a:pos x="1280" y="18"/>
                </a:cxn>
                <a:cxn ang="0">
                  <a:pos x="1262" y="12"/>
                </a:cxn>
                <a:cxn ang="0">
                  <a:pos x="1238" y="6"/>
                </a:cxn>
                <a:cxn ang="0">
                  <a:pos x="1220" y="0"/>
                </a:cxn>
                <a:cxn ang="0">
                  <a:pos x="1196" y="0"/>
                </a:cxn>
                <a:cxn ang="0">
                  <a:pos x="1166" y="0"/>
                </a:cxn>
                <a:cxn ang="0">
                  <a:pos x="1142" y="0"/>
                </a:cxn>
                <a:cxn ang="0">
                  <a:pos x="1136" y="0"/>
                </a:cxn>
                <a:cxn ang="0">
                  <a:pos x="1130" y="0"/>
                </a:cxn>
                <a:cxn ang="0">
                  <a:pos x="1124" y="6"/>
                </a:cxn>
                <a:cxn ang="0">
                  <a:pos x="1118" y="12"/>
                </a:cxn>
                <a:cxn ang="0">
                  <a:pos x="1100" y="18"/>
                </a:cxn>
                <a:cxn ang="0">
                  <a:pos x="1088" y="18"/>
                </a:cxn>
                <a:cxn ang="0">
                  <a:pos x="1070" y="24"/>
                </a:cxn>
                <a:cxn ang="0">
                  <a:pos x="1052" y="30"/>
                </a:cxn>
                <a:cxn ang="0">
                  <a:pos x="1034" y="36"/>
                </a:cxn>
                <a:cxn ang="0">
                  <a:pos x="1028" y="42"/>
                </a:cxn>
                <a:cxn ang="0">
                  <a:pos x="969" y="60"/>
                </a:cxn>
                <a:cxn ang="0">
                  <a:pos x="921" y="72"/>
                </a:cxn>
                <a:cxn ang="0">
                  <a:pos x="855" y="48"/>
                </a:cxn>
                <a:cxn ang="0">
                  <a:pos x="825" y="48"/>
                </a:cxn>
                <a:cxn ang="0">
                  <a:pos x="759" y="72"/>
                </a:cxn>
                <a:cxn ang="0">
                  <a:pos x="735" y="72"/>
                </a:cxn>
                <a:cxn ang="0">
                  <a:pos x="706" y="60"/>
                </a:cxn>
                <a:cxn ang="0">
                  <a:pos x="640" y="60"/>
                </a:cxn>
                <a:cxn ang="0">
                  <a:pos x="544" y="72"/>
                </a:cxn>
                <a:cxn ang="0">
                  <a:pos x="389" y="18"/>
                </a:cxn>
                <a:cxn ang="0">
                  <a:pos x="323" y="60"/>
                </a:cxn>
                <a:cxn ang="0">
                  <a:pos x="317" y="60"/>
                </a:cxn>
                <a:cxn ang="0">
                  <a:pos x="305" y="72"/>
                </a:cxn>
                <a:cxn ang="0">
                  <a:pos x="287" y="78"/>
                </a:cxn>
                <a:cxn ang="0">
                  <a:pos x="263" y="90"/>
                </a:cxn>
                <a:cxn ang="0">
                  <a:pos x="203" y="120"/>
                </a:cxn>
                <a:cxn ang="0">
                  <a:pos x="149" y="150"/>
                </a:cxn>
                <a:cxn ang="0">
                  <a:pos x="78" y="168"/>
                </a:cxn>
                <a:cxn ang="0">
                  <a:pos x="0" y="180"/>
                </a:cxn>
                <a:cxn ang="0">
                  <a:pos x="0" y="527"/>
                </a:cxn>
                <a:cxn ang="0">
                  <a:pos x="1010" y="527"/>
                </a:cxn>
                <a:cxn ang="0">
                  <a:pos x="3725" y="527"/>
                </a:cxn>
                <a:cxn ang="0">
                  <a:pos x="3976" y="527"/>
                </a:cxn>
                <a:cxn ang="0">
                  <a:pos x="3976" y="527"/>
                </a:cxn>
              </a:cxnLst>
              <a:rect l="0" t="0" r="r" b="b"/>
              <a:pathLst>
                <a:path w="3976" h="527">
                  <a:moveTo>
                    <a:pt x="3976" y="527"/>
                  </a:moveTo>
                  <a:lnTo>
                    <a:pt x="3970" y="527"/>
                  </a:lnTo>
                  <a:lnTo>
                    <a:pt x="3844" y="509"/>
                  </a:lnTo>
                  <a:lnTo>
                    <a:pt x="2487" y="305"/>
                  </a:lnTo>
                  <a:lnTo>
                    <a:pt x="2039" y="36"/>
                  </a:lnTo>
                  <a:lnTo>
                    <a:pt x="1907" y="24"/>
                  </a:lnTo>
                  <a:lnTo>
                    <a:pt x="1883" y="54"/>
                  </a:lnTo>
                  <a:lnTo>
                    <a:pt x="1859" y="54"/>
                  </a:lnTo>
                  <a:lnTo>
                    <a:pt x="1830" y="30"/>
                  </a:lnTo>
                  <a:lnTo>
                    <a:pt x="1704" y="102"/>
                  </a:lnTo>
                  <a:lnTo>
                    <a:pt x="1608" y="126"/>
                  </a:lnTo>
                  <a:lnTo>
                    <a:pt x="1561" y="132"/>
                  </a:lnTo>
                  <a:lnTo>
                    <a:pt x="1495" y="102"/>
                  </a:lnTo>
                  <a:lnTo>
                    <a:pt x="1357" y="126"/>
                  </a:lnTo>
                  <a:lnTo>
                    <a:pt x="1285" y="24"/>
                  </a:lnTo>
                  <a:lnTo>
                    <a:pt x="1280" y="18"/>
                  </a:lnTo>
                  <a:lnTo>
                    <a:pt x="1262" y="12"/>
                  </a:lnTo>
                  <a:lnTo>
                    <a:pt x="1238" y="6"/>
                  </a:lnTo>
                  <a:lnTo>
                    <a:pt x="1220" y="0"/>
                  </a:lnTo>
                  <a:lnTo>
                    <a:pt x="1196" y="0"/>
                  </a:lnTo>
                  <a:lnTo>
                    <a:pt x="1166" y="0"/>
                  </a:lnTo>
                  <a:lnTo>
                    <a:pt x="1142" y="0"/>
                  </a:lnTo>
                  <a:lnTo>
                    <a:pt x="1136" y="0"/>
                  </a:lnTo>
                  <a:lnTo>
                    <a:pt x="1130" y="0"/>
                  </a:lnTo>
                  <a:lnTo>
                    <a:pt x="1124" y="6"/>
                  </a:lnTo>
                  <a:lnTo>
                    <a:pt x="1118" y="12"/>
                  </a:lnTo>
                  <a:lnTo>
                    <a:pt x="1100" y="18"/>
                  </a:lnTo>
                  <a:lnTo>
                    <a:pt x="1088" y="18"/>
                  </a:lnTo>
                  <a:lnTo>
                    <a:pt x="1070" y="24"/>
                  </a:lnTo>
                  <a:lnTo>
                    <a:pt x="1052" y="30"/>
                  </a:lnTo>
                  <a:lnTo>
                    <a:pt x="1034" y="36"/>
                  </a:lnTo>
                  <a:lnTo>
                    <a:pt x="1028" y="42"/>
                  </a:lnTo>
                  <a:lnTo>
                    <a:pt x="969" y="60"/>
                  </a:lnTo>
                  <a:lnTo>
                    <a:pt x="921" y="72"/>
                  </a:lnTo>
                  <a:lnTo>
                    <a:pt x="855" y="48"/>
                  </a:lnTo>
                  <a:lnTo>
                    <a:pt x="825" y="48"/>
                  </a:lnTo>
                  <a:lnTo>
                    <a:pt x="759" y="72"/>
                  </a:lnTo>
                  <a:lnTo>
                    <a:pt x="735" y="72"/>
                  </a:lnTo>
                  <a:lnTo>
                    <a:pt x="706" y="60"/>
                  </a:lnTo>
                  <a:lnTo>
                    <a:pt x="640" y="60"/>
                  </a:lnTo>
                  <a:lnTo>
                    <a:pt x="544" y="72"/>
                  </a:lnTo>
                  <a:lnTo>
                    <a:pt x="389" y="18"/>
                  </a:lnTo>
                  <a:lnTo>
                    <a:pt x="323" y="60"/>
                  </a:lnTo>
                  <a:lnTo>
                    <a:pt x="317" y="60"/>
                  </a:lnTo>
                  <a:lnTo>
                    <a:pt x="305" y="72"/>
                  </a:lnTo>
                  <a:lnTo>
                    <a:pt x="287" y="78"/>
                  </a:lnTo>
                  <a:lnTo>
                    <a:pt x="263" y="90"/>
                  </a:lnTo>
                  <a:lnTo>
                    <a:pt x="203" y="120"/>
                  </a:lnTo>
                  <a:lnTo>
                    <a:pt x="149" y="150"/>
                  </a:lnTo>
                  <a:lnTo>
                    <a:pt x="78" y="168"/>
                  </a:lnTo>
                  <a:lnTo>
                    <a:pt x="0" y="180"/>
                  </a:lnTo>
                  <a:lnTo>
                    <a:pt x="0" y="527"/>
                  </a:lnTo>
                  <a:lnTo>
                    <a:pt x="1010" y="527"/>
                  </a:lnTo>
                  <a:lnTo>
                    <a:pt x="3725" y="527"/>
                  </a:lnTo>
                  <a:lnTo>
                    <a:pt x="3976" y="527"/>
                  </a:lnTo>
                  <a:lnTo>
                    <a:pt x="3976" y="527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tint val="75686"/>
                    <a:invGamma/>
                  </a:schemeClr>
                </a:gs>
                <a:gs pos="100000">
                  <a:schemeClr val="bg2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ea typeface="黑体" pitchFamily="2" charset="-122"/>
              </a:endParaRPr>
            </a:p>
          </p:txBody>
        </p:sp>
      </p:grpSp>
      <p:grpSp>
        <p:nvGrpSpPr>
          <p:cNvPr id="11269" name="Group 15">
            <a:extLst>
              <a:ext uri="{FF2B5EF4-FFF2-40B4-BE49-F238E27FC236}">
                <a16:creationId xmlns:a16="http://schemas.microsoft.com/office/drawing/2014/main" xmlns="" id="{07BC1DD1-F4E6-482D-89B0-BDAB230516B9}"/>
              </a:ext>
            </a:extLst>
          </p:cNvPr>
          <p:cNvGrpSpPr>
            <a:grpSpLocks/>
          </p:cNvGrpSpPr>
          <p:nvPr/>
        </p:nvGrpSpPr>
        <p:grpSpPr bwMode="auto">
          <a:xfrm>
            <a:off x="627063" y="6021388"/>
            <a:ext cx="5684837" cy="849312"/>
            <a:chOff x="395" y="3793"/>
            <a:chExt cx="3581" cy="535"/>
          </a:xfrm>
        </p:grpSpPr>
        <p:sp>
          <p:nvSpPr>
            <p:cNvPr id="61456" name="Freeform 16">
              <a:extLst>
                <a:ext uri="{FF2B5EF4-FFF2-40B4-BE49-F238E27FC236}">
                  <a16:creationId xmlns:a16="http://schemas.microsoft.com/office/drawing/2014/main" xmlns="" id="{54FDE434-FCAB-479D-A54A-85698C7AED4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96" y="3793"/>
              <a:ext cx="365" cy="291"/>
            </a:xfrm>
            <a:custGeom>
              <a:avLst/>
              <a:gdLst/>
              <a:ahLst/>
              <a:cxnLst>
                <a:cxn ang="0">
                  <a:pos x="24" y="24"/>
                </a:cxn>
                <a:cxn ang="0">
                  <a:pos x="0" y="60"/>
                </a:cxn>
                <a:cxn ang="0">
                  <a:pos x="66" y="108"/>
                </a:cxn>
                <a:cxn ang="0">
                  <a:pos x="143" y="180"/>
                </a:cxn>
                <a:cxn ang="0">
                  <a:pos x="191" y="168"/>
                </a:cxn>
                <a:cxn ang="0">
                  <a:pos x="341" y="287"/>
                </a:cxn>
                <a:cxn ang="0">
                  <a:pos x="305" y="174"/>
                </a:cxn>
                <a:cxn ang="0">
                  <a:pos x="365" y="132"/>
                </a:cxn>
                <a:cxn ang="0">
                  <a:pos x="359" y="126"/>
                </a:cxn>
                <a:cxn ang="0">
                  <a:pos x="335" y="114"/>
                </a:cxn>
                <a:cxn ang="0">
                  <a:pos x="299" y="90"/>
                </a:cxn>
                <a:cxn ang="0">
                  <a:pos x="257" y="72"/>
                </a:cxn>
                <a:cxn ang="0">
                  <a:pos x="215" y="54"/>
                </a:cxn>
                <a:cxn ang="0">
                  <a:pos x="173" y="36"/>
                </a:cxn>
                <a:cxn ang="0">
                  <a:pos x="143" y="24"/>
                </a:cxn>
                <a:cxn ang="0">
                  <a:pos x="131" y="18"/>
                </a:cxn>
                <a:cxn ang="0">
                  <a:pos x="107" y="18"/>
                </a:cxn>
                <a:cxn ang="0">
                  <a:pos x="95" y="18"/>
                </a:cxn>
                <a:cxn ang="0">
                  <a:pos x="72" y="12"/>
                </a:cxn>
                <a:cxn ang="0">
                  <a:pos x="66" y="12"/>
                </a:cxn>
                <a:cxn ang="0">
                  <a:pos x="54" y="6"/>
                </a:cxn>
                <a:cxn ang="0">
                  <a:pos x="42" y="0"/>
                </a:cxn>
                <a:cxn ang="0">
                  <a:pos x="30" y="0"/>
                </a:cxn>
                <a:cxn ang="0">
                  <a:pos x="24" y="24"/>
                </a:cxn>
                <a:cxn ang="0">
                  <a:pos x="24" y="24"/>
                </a:cxn>
              </a:cxnLst>
              <a:rect l="0" t="0" r="r" b="b"/>
              <a:pathLst>
                <a:path w="365" h="287">
                  <a:moveTo>
                    <a:pt x="24" y="24"/>
                  </a:moveTo>
                  <a:lnTo>
                    <a:pt x="0" y="60"/>
                  </a:lnTo>
                  <a:lnTo>
                    <a:pt x="66" y="108"/>
                  </a:lnTo>
                  <a:lnTo>
                    <a:pt x="143" y="180"/>
                  </a:lnTo>
                  <a:lnTo>
                    <a:pt x="191" y="168"/>
                  </a:lnTo>
                  <a:lnTo>
                    <a:pt x="341" y="287"/>
                  </a:lnTo>
                  <a:lnTo>
                    <a:pt x="305" y="174"/>
                  </a:lnTo>
                  <a:lnTo>
                    <a:pt x="365" y="132"/>
                  </a:lnTo>
                  <a:lnTo>
                    <a:pt x="359" y="126"/>
                  </a:lnTo>
                  <a:lnTo>
                    <a:pt x="335" y="114"/>
                  </a:lnTo>
                  <a:lnTo>
                    <a:pt x="299" y="90"/>
                  </a:lnTo>
                  <a:lnTo>
                    <a:pt x="257" y="72"/>
                  </a:lnTo>
                  <a:lnTo>
                    <a:pt x="215" y="54"/>
                  </a:lnTo>
                  <a:lnTo>
                    <a:pt x="173" y="36"/>
                  </a:lnTo>
                  <a:lnTo>
                    <a:pt x="143" y="24"/>
                  </a:lnTo>
                  <a:lnTo>
                    <a:pt x="131" y="18"/>
                  </a:lnTo>
                  <a:lnTo>
                    <a:pt x="107" y="18"/>
                  </a:lnTo>
                  <a:lnTo>
                    <a:pt x="95" y="18"/>
                  </a:lnTo>
                  <a:lnTo>
                    <a:pt x="72" y="12"/>
                  </a:lnTo>
                  <a:lnTo>
                    <a:pt x="66" y="12"/>
                  </a:lnTo>
                  <a:lnTo>
                    <a:pt x="54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24" y="24"/>
                  </a:lnTo>
                  <a:lnTo>
                    <a:pt x="24" y="24"/>
                  </a:lnTo>
                  <a:close/>
                </a:path>
              </a:pathLst>
            </a:custGeom>
            <a:solidFill>
              <a:schemeClr val="bg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ea typeface="黑体" pitchFamily="2" charset="-122"/>
              </a:endParaRPr>
            </a:p>
          </p:txBody>
        </p:sp>
        <p:sp>
          <p:nvSpPr>
            <p:cNvPr id="61457" name="Freeform 17">
              <a:extLst>
                <a:ext uri="{FF2B5EF4-FFF2-40B4-BE49-F238E27FC236}">
                  <a16:creationId xmlns:a16="http://schemas.microsoft.com/office/drawing/2014/main" xmlns="" id="{8CD8A0B1-45A2-4CF3-8D21-E3EFEF1FA4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3" y="3829"/>
              <a:ext cx="2033" cy="499"/>
            </a:xfrm>
            <a:custGeom>
              <a:avLst/>
              <a:gdLst/>
              <a:ahLst/>
              <a:cxnLst>
                <a:cxn ang="0">
                  <a:pos x="186" y="18"/>
                </a:cxn>
                <a:cxn ang="0">
                  <a:pos x="138" y="6"/>
                </a:cxn>
                <a:cxn ang="0">
                  <a:pos x="96" y="0"/>
                </a:cxn>
                <a:cxn ang="0">
                  <a:pos x="36" y="0"/>
                </a:cxn>
                <a:cxn ang="0">
                  <a:pos x="12" y="25"/>
                </a:cxn>
                <a:cxn ang="0">
                  <a:pos x="0" y="128"/>
                </a:cxn>
                <a:cxn ang="0">
                  <a:pos x="60" y="104"/>
                </a:cxn>
                <a:cxn ang="0">
                  <a:pos x="90" y="134"/>
                </a:cxn>
                <a:cxn ang="0">
                  <a:pos x="150" y="153"/>
                </a:cxn>
                <a:cxn ang="0">
                  <a:pos x="209" y="273"/>
                </a:cxn>
                <a:cxn ang="0">
                  <a:pos x="401" y="359"/>
                </a:cxn>
                <a:cxn ang="0">
                  <a:pos x="777" y="359"/>
                </a:cxn>
                <a:cxn ang="0">
                  <a:pos x="2033" y="499"/>
                </a:cxn>
                <a:cxn ang="0">
                  <a:pos x="2033" y="499"/>
                </a:cxn>
                <a:cxn ang="0">
                  <a:pos x="1991" y="493"/>
                </a:cxn>
                <a:cxn ang="0">
                  <a:pos x="676" y="243"/>
                </a:cxn>
                <a:cxn ang="0">
                  <a:pos x="514" y="159"/>
                </a:cxn>
                <a:cxn ang="0">
                  <a:pos x="425" y="110"/>
                </a:cxn>
                <a:cxn ang="0">
                  <a:pos x="365" y="92"/>
                </a:cxn>
                <a:cxn ang="0">
                  <a:pos x="281" y="61"/>
                </a:cxn>
                <a:cxn ang="0">
                  <a:pos x="186" y="18"/>
                </a:cxn>
                <a:cxn ang="0">
                  <a:pos x="186" y="18"/>
                </a:cxn>
              </a:cxnLst>
              <a:rect l="0" t="0" r="r" b="b"/>
              <a:pathLst>
                <a:path w="2033" h="499">
                  <a:moveTo>
                    <a:pt x="186" y="18"/>
                  </a:moveTo>
                  <a:lnTo>
                    <a:pt x="138" y="6"/>
                  </a:lnTo>
                  <a:lnTo>
                    <a:pt x="96" y="0"/>
                  </a:lnTo>
                  <a:lnTo>
                    <a:pt x="36" y="0"/>
                  </a:lnTo>
                  <a:lnTo>
                    <a:pt x="12" y="25"/>
                  </a:lnTo>
                  <a:lnTo>
                    <a:pt x="0" y="128"/>
                  </a:lnTo>
                  <a:lnTo>
                    <a:pt x="60" y="104"/>
                  </a:lnTo>
                  <a:lnTo>
                    <a:pt x="90" y="134"/>
                  </a:lnTo>
                  <a:lnTo>
                    <a:pt x="150" y="153"/>
                  </a:lnTo>
                  <a:lnTo>
                    <a:pt x="209" y="273"/>
                  </a:lnTo>
                  <a:lnTo>
                    <a:pt x="401" y="359"/>
                  </a:lnTo>
                  <a:lnTo>
                    <a:pt x="777" y="359"/>
                  </a:lnTo>
                  <a:lnTo>
                    <a:pt x="2033" y="499"/>
                  </a:lnTo>
                  <a:lnTo>
                    <a:pt x="2033" y="499"/>
                  </a:lnTo>
                  <a:lnTo>
                    <a:pt x="1991" y="493"/>
                  </a:lnTo>
                  <a:lnTo>
                    <a:pt x="676" y="243"/>
                  </a:lnTo>
                  <a:lnTo>
                    <a:pt x="514" y="159"/>
                  </a:lnTo>
                  <a:lnTo>
                    <a:pt x="425" y="110"/>
                  </a:lnTo>
                  <a:lnTo>
                    <a:pt x="365" y="92"/>
                  </a:lnTo>
                  <a:lnTo>
                    <a:pt x="281" y="61"/>
                  </a:lnTo>
                  <a:lnTo>
                    <a:pt x="186" y="18"/>
                  </a:lnTo>
                  <a:lnTo>
                    <a:pt x="186" y="18"/>
                  </a:lnTo>
                  <a:close/>
                </a:path>
              </a:pathLst>
            </a:custGeom>
            <a:solidFill>
              <a:schemeClr val="bg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ea typeface="黑体" pitchFamily="2" charset="-122"/>
              </a:endParaRPr>
            </a:p>
          </p:txBody>
        </p:sp>
        <p:sp>
          <p:nvSpPr>
            <p:cNvPr id="61458" name="Freeform 18">
              <a:extLst>
                <a:ext uri="{FF2B5EF4-FFF2-40B4-BE49-F238E27FC236}">
                  <a16:creationId xmlns:a16="http://schemas.microsoft.com/office/drawing/2014/main" xmlns="" id="{DA17A296-A926-4357-BCBC-FB5D731815D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30" y="3823"/>
              <a:ext cx="71" cy="61"/>
            </a:xfrm>
            <a:custGeom>
              <a:avLst/>
              <a:gdLst/>
              <a:ahLst/>
              <a:cxnLst>
                <a:cxn ang="0">
                  <a:pos x="0" y="18"/>
                </a:cxn>
                <a:cxn ang="0">
                  <a:pos x="6" y="18"/>
                </a:cxn>
                <a:cxn ang="0">
                  <a:pos x="12" y="12"/>
                </a:cxn>
                <a:cxn ang="0">
                  <a:pos x="6" y="6"/>
                </a:cxn>
                <a:cxn ang="0">
                  <a:pos x="0" y="0"/>
                </a:cxn>
                <a:cxn ang="0">
                  <a:pos x="29" y="18"/>
                </a:cxn>
                <a:cxn ang="0">
                  <a:pos x="53" y="18"/>
                </a:cxn>
                <a:cxn ang="0">
                  <a:pos x="59" y="30"/>
                </a:cxn>
                <a:cxn ang="0">
                  <a:pos x="65" y="42"/>
                </a:cxn>
                <a:cxn ang="0">
                  <a:pos x="71" y="54"/>
                </a:cxn>
                <a:cxn ang="0">
                  <a:pos x="71" y="60"/>
                </a:cxn>
                <a:cxn ang="0">
                  <a:pos x="59" y="54"/>
                </a:cxn>
                <a:cxn ang="0">
                  <a:pos x="47" y="42"/>
                </a:cxn>
                <a:cxn ang="0">
                  <a:pos x="23" y="30"/>
                </a:cxn>
                <a:cxn ang="0">
                  <a:pos x="23" y="36"/>
                </a:cxn>
                <a:cxn ang="0">
                  <a:pos x="18" y="42"/>
                </a:cxn>
                <a:cxn ang="0">
                  <a:pos x="12" y="48"/>
                </a:cxn>
                <a:cxn ang="0">
                  <a:pos x="6" y="48"/>
                </a:cxn>
                <a:cxn ang="0">
                  <a:pos x="6" y="48"/>
                </a:cxn>
                <a:cxn ang="0">
                  <a:pos x="6" y="36"/>
                </a:cxn>
                <a:cxn ang="0">
                  <a:pos x="0" y="18"/>
                </a:cxn>
                <a:cxn ang="0">
                  <a:pos x="0" y="18"/>
                </a:cxn>
              </a:cxnLst>
              <a:rect l="0" t="0" r="r" b="b"/>
              <a:pathLst>
                <a:path w="71" h="60">
                  <a:moveTo>
                    <a:pt x="0" y="18"/>
                  </a:moveTo>
                  <a:lnTo>
                    <a:pt x="6" y="18"/>
                  </a:lnTo>
                  <a:lnTo>
                    <a:pt x="12" y="12"/>
                  </a:lnTo>
                  <a:lnTo>
                    <a:pt x="6" y="6"/>
                  </a:lnTo>
                  <a:lnTo>
                    <a:pt x="0" y="0"/>
                  </a:lnTo>
                  <a:lnTo>
                    <a:pt x="29" y="18"/>
                  </a:lnTo>
                  <a:lnTo>
                    <a:pt x="53" y="18"/>
                  </a:lnTo>
                  <a:lnTo>
                    <a:pt x="59" y="30"/>
                  </a:lnTo>
                  <a:lnTo>
                    <a:pt x="65" y="42"/>
                  </a:lnTo>
                  <a:lnTo>
                    <a:pt x="71" y="54"/>
                  </a:lnTo>
                  <a:lnTo>
                    <a:pt x="71" y="60"/>
                  </a:lnTo>
                  <a:lnTo>
                    <a:pt x="59" y="54"/>
                  </a:lnTo>
                  <a:lnTo>
                    <a:pt x="47" y="42"/>
                  </a:lnTo>
                  <a:lnTo>
                    <a:pt x="23" y="30"/>
                  </a:lnTo>
                  <a:lnTo>
                    <a:pt x="23" y="36"/>
                  </a:lnTo>
                  <a:lnTo>
                    <a:pt x="18" y="42"/>
                  </a:lnTo>
                  <a:lnTo>
                    <a:pt x="12" y="48"/>
                  </a:lnTo>
                  <a:lnTo>
                    <a:pt x="6" y="48"/>
                  </a:lnTo>
                  <a:lnTo>
                    <a:pt x="6" y="48"/>
                  </a:lnTo>
                  <a:lnTo>
                    <a:pt x="6" y="36"/>
                  </a:lnTo>
                  <a:lnTo>
                    <a:pt x="0" y="18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chemeClr val="bg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ea typeface="黑体" pitchFamily="2" charset="-122"/>
              </a:endParaRPr>
            </a:p>
          </p:txBody>
        </p:sp>
        <p:sp>
          <p:nvSpPr>
            <p:cNvPr id="61459" name="Freeform 19">
              <a:extLst>
                <a:ext uri="{FF2B5EF4-FFF2-40B4-BE49-F238E27FC236}">
                  <a16:creationId xmlns:a16="http://schemas.microsoft.com/office/drawing/2014/main" xmlns="" id="{31DC7551-C947-4D53-A9D1-EF511D7562CC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" y="3842"/>
              <a:ext cx="161" cy="164"/>
            </a:xfrm>
            <a:custGeom>
              <a:avLst/>
              <a:gdLst/>
              <a:ahLst/>
              <a:cxnLst>
                <a:cxn ang="0">
                  <a:pos x="30" y="0"/>
                </a:cxn>
                <a:cxn ang="0">
                  <a:pos x="48" y="6"/>
                </a:cxn>
                <a:cxn ang="0">
                  <a:pos x="72" y="6"/>
                </a:cxn>
                <a:cxn ang="0">
                  <a:pos x="114" y="12"/>
                </a:cxn>
                <a:cxn ang="0">
                  <a:pos x="96" y="54"/>
                </a:cxn>
                <a:cxn ang="0">
                  <a:pos x="96" y="60"/>
                </a:cxn>
                <a:cxn ang="0">
                  <a:pos x="102" y="72"/>
                </a:cxn>
                <a:cxn ang="0">
                  <a:pos x="108" y="84"/>
                </a:cxn>
                <a:cxn ang="0">
                  <a:pos x="120" y="96"/>
                </a:cxn>
                <a:cxn ang="0">
                  <a:pos x="143" y="114"/>
                </a:cxn>
                <a:cxn ang="0">
                  <a:pos x="155" y="138"/>
                </a:cxn>
                <a:cxn ang="0">
                  <a:pos x="161" y="156"/>
                </a:cxn>
                <a:cxn ang="0">
                  <a:pos x="161" y="162"/>
                </a:cxn>
                <a:cxn ang="0">
                  <a:pos x="96" y="102"/>
                </a:cxn>
                <a:cxn ang="0">
                  <a:pos x="30" y="54"/>
                </a:cxn>
                <a:cxn ang="0">
                  <a:pos x="0" y="0"/>
                </a:cxn>
                <a:cxn ang="0">
                  <a:pos x="30" y="0"/>
                </a:cxn>
                <a:cxn ang="0">
                  <a:pos x="30" y="0"/>
                </a:cxn>
              </a:cxnLst>
              <a:rect l="0" t="0" r="r" b="b"/>
              <a:pathLst>
                <a:path w="161" h="162">
                  <a:moveTo>
                    <a:pt x="30" y="0"/>
                  </a:moveTo>
                  <a:lnTo>
                    <a:pt x="48" y="6"/>
                  </a:lnTo>
                  <a:lnTo>
                    <a:pt x="72" y="6"/>
                  </a:lnTo>
                  <a:lnTo>
                    <a:pt x="114" y="12"/>
                  </a:lnTo>
                  <a:lnTo>
                    <a:pt x="96" y="54"/>
                  </a:lnTo>
                  <a:lnTo>
                    <a:pt x="96" y="60"/>
                  </a:lnTo>
                  <a:lnTo>
                    <a:pt x="102" y="72"/>
                  </a:lnTo>
                  <a:lnTo>
                    <a:pt x="108" y="84"/>
                  </a:lnTo>
                  <a:lnTo>
                    <a:pt x="120" y="96"/>
                  </a:lnTo>
                  <a:lnTo>
                    <a:pt x="143" y="114"/>
                  </a:lnTo>
                  <a:lnTo>
                    <a:pt x="155" y="138"/>
                  </a:lnTo>
                  <a:lnTo>
                    <a:pt x="161" y="156"/>
                  </a:lnTo>
                  <a:lnTo>
                    <a:pt x="161" y="162"/>
                  </a:lnTo>
                  <a:lnTo>
                    <a:pt x="96" y="102"/>
                  </a:lnTo>
                  <a:lnTo>
                    <a:pt x="30" y="54"/>
                  </a:lnTo>
                  <a:lnTo>
                    <a:pt x="0" y="0"/>
                  </a:lnTo>
                  <a:lnTo>
                    <a:pt x="30" y="0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chemeClr val="bg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ea typeface="黑体" pitchFamily="2" charset="-122"/>
              </a:endParaRPr>
            </a:p>
          </p:txBody>
        </p:sp>
        <p:sp>
          <p:nvSpPr>
            <p:cNvPr id="61460" name="Freeform 20">
              <a:extLst>
                <a:ext uri="{FF2B5EF4-FFF2-40B4-BE49-F238E27FC236}">
                  <a16:creationId xmlns:a16="http://schemas.microsoft.com/office/drawing/2014/main" xmlns="" id="{18C84EFB-CEF6-4EE1-9476-7D6822CE9E4A}"/>
                </a:ext>
              </a:extLst>
            </p:cNvPr>
            <p:cNvSpPr>
              <a:spLocks/>
            </p:cNvSpPr>
            <p:nvPr/>
          </p:nvSpPr>
          <p:spPr bwMode="auto">
            <a:xfrm>
              <a:off x="706" y="3854"/>
              <a:ext cx="59" cy="61"/>
            </a:xfrm>
            <a:custGeom>
              <a:avLst/>
              <a:gdLst/>
              <a:ahLst/>
              <a:cxnLst>
                <a:cxn ang="0">
                  <a:pos x="59" y="6"/>
                </a:cxn>
                <a:cxn ang="0">
                  <a:pos x="41" y="30"/>
                </a:cxn>
                <a:cxn ang="0">
                  <a:pos x="41" y="36"/>
                </a:cxn>
                <a:cxn ang="0">
                  <a:pos x="47" y="42"/>
                </a:cxn>
                <a:cxn ang="0">
                  <a:pos x="53" y="54"/>
                </a:cxn>
                <a:cxn ang="0">
                  <a:pos x="53" y="60"/>
                </a:cxn>
                <a:cxn ang="0">
                  <a:pos x="47" y="54"/>
                </a:cxn>
                <a:cxn ang="0">
                  <a:pos x="35" y="48"/>
                </a:cxn>
                <a:cxn ang="0">
                  <a:pos x="23" y="36"/>
                </a:cxn>
                <a:cxn ang="0">
                  <a:pos x="17" y="30"/>
                </a:cxn>
                <a:cxn ang="0">
                  <a:pos x="0" y="0"/>
                </a:cxn>
                <a:cxn ang="0">
                  <a:pos x="59" y="6"/>
                </a:cxn>
                <a:cxn ang="0">
                  <a:pos x="59" y="6"/>
                </a:cxn>
              </a:cxnLst>
              <a:rect l="0" t="0" r="r" b="b"/>
              <a:pathLst>
                <a:path w="59" h="60">
                  <a:moveTo>
                    <a:pt x="59" y="6"/>
                  </a:moveTo>
                  <a:lnTo>
                    <a:pt x="41" y="30"/>
                  </a:lnTo>
                  <a:lnTo>
                    <a:pt x="41" y="36"/>
                  </a:lnTo>
                  <a:lnTo>
                    <a:pt x="47" y="42"/>
                  </a:lnTo>
                  <a:lnTo>
                    <a:pt x="53" y="54"/>
                  </a:lnTo>
                  <a:lnTo>
                    <a:pt x="53" y="60"/>
                  </a:lnTo>
                  <a:lnTo>
                    <a:pt x="47" y="54"/>
                  </a:lnTo>
                  <a:lnTo>
                    <a:pt x="35" y="48"/>
                  </a:lnTo>
                  <a:lnTo>
                    <a:pt x="23" y="36"/>
                  </a:lnTo>
                  <a:lnTo>
                    <a:pt x="17" y="30"/>
                  </a:lnTo>
                  <a:lnTo>
                    <a:pt x="0" y="0"/>
                  </a:lnTo>
                  <a:lnTo>
                    <a:pt x="59" y="6"/>
                  </a:lnTo>
                  <a:lnTo>
                    <a:pt x="59" y="6"/>
                  </a:lnTo>
                  <a:close/>
                </a:path>
              </a:pathLst>
            </a:custGeom>
            <a:solidFill>
              <a:schemeClr val="bg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ea typeface="黑体" pitchFamily="2" charset="-122"/>
              </a:endParaRPr>
            </a:p>
          </p:txBody>
        </p:sp>
        <p:sp>
          <p:nvSpPr>
            <p:cNvPr id="61461" name="Freeform 21">
              <a:extLst>
                <a:ext uri="{FF2B5EF4-FFF2-40B4-BE49-F238E27FC236}">
                  <a16:creationId xmlns:a16="http://schemas.microsoft.com/office/drawing/2014/main" xmlns="" id="{37569CD2-C654-4F9F-A46A-2B9F418538D3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" y="3811"/>
              <a:ext cx="245" cy="207"/>
            </a:xfrm>
            <a:custGeom>
              <a:avLst/>
              <a:gdLst/>
              <a:ahLst/>
              <a:cxnLst>
                <a:cxn ang="0">
                  <a:pos x="233" y="36"/>
                </a:cxn>
                <a:cxn ang="0">
                  <a:pos x="245" y="42"/>
                </a:cxn>
                <a:cxn ang="0">
                  <a:pos x="209" y="84"/>
                </a:cxn>
                <a:cxn ang="0">
                  <a:pos x="143" y="132"/>
                </a:cxn>
                <a:cxn ang="0">
                  <a:pos x="167" y="156"/>
                </a:cxn>
                <a:cxn ang="0">
                  <a:pos x="179" y="204"/>
                </a:cxn>
                <a:cxn ang="0">
                  <a:pos x="77" y="132"/>
                </a:cxn>
                <a:cxn ang="0">
                  <a:pos x="47" y="84"/>
                </a:cxn>
                <a:cxn ang="0">
                  <a:pos x="89" y="66"/>
                </a:cxn>
                <a:cxn ang="0">
                  <a:pos x="59" y="36"/>
                </a:cxn>
                <a:cxn ang="0">
                  <a:pos x="0" y="12"/>
                </a:cxn>
                <a:cxn ang="0">
                  <a:pos x="0" y="0"/>
                </a:cxn>
                <a:cxn ang="0">
                  <a:pos x="6" y="0"/>
                </a:cxn>
                <a:cxn ang="0">
                  <a:pos x="12" y="0"/>
                </a:cxn>
                <a:cxn ang="0">
                  <a:pos x="47" y="6"/>
                </a:cxn>
                <a:cxn ang="0">
                  <a:pos x="77" y="6"/>
                </a:cxn>
                <a:cxn ang="0">
                  <a:pos x="83" y="6"/>
                </a:cxn>
                <a:cxn ang="0">
                  <a:pos x="89" y="6"/>
                </a:cxn>
                <a:cxn ang="0">
                  <a:pos x="101" y="12"/>
                </a:cxn>
                <a:cxn ang="0">
                  <a:pos x="125" y="12"/>
                </a:cxn>
                <a:cxn ang="0">
                  <a:pos x="143" y="18"/>
                </a:cxn>
                <a:cxn ang="0">
                  <a:pos x="149" y="18"/>
                </a:cxn>
                <a:cxn ang="0">
                  <a:pos x="149" y="18"/>
                </a:cxn>
                <a:cxn ang="0">
                  <a:pos x="203" y="24"/>
                </a:cxn>
                <a:cxn ang="0">
                  <a:pos x="233" y="36"/>
                </a:cxn>
                <a:cxn ang="0">
                  <a:pos x="233" y="36"/>
                </a:cxn>
              </a:cxnLst>
              <a:rect l="0" t="0" r="r" b="b"/>
              <a:pathLst>
                <a:path w="245" h="204">
                  <a:moveTo>
                    <a:pt x="233" y="36"/>
                  </a:moveTo>
                  <a:lnTo>
                    <a:pt x="245" y="42"/>
                  </a:lnTo>
                  <a:lnTo>
                    <a:pt x="209" y="84"/>
                  </a:lnTo>
                  <a:lnTo>
                    <a:pt x="143" y="132"/>
                  </a:lnTo>
                  <a:lnTo>
                    <a:pt x="167" y="156"/>
                  </a:lnTo>
                  <a:lnTo>
                    <a:pt x="179" y="204"/>
                  </a:lnTo>
                  <a:lnTo>
                    <a:pt x="77" y="132"/>
                  </a:lnTo>
                  <a:lnTo>
                    <a:pt x="47" y="84"/>
                  </a:lnTo>
                  <a:lnTo>
                    <a:pt x="89" y="66"/>
                  </a:lnTo>
                  <a:lnTo>
                    <a:pt x="59" y="36"/>
                  </a:lnTo>
                  <a:lnTo>
                    <a:pt x="0" y="12"/>
                  </a:lnTo>
                  <a:lnTo>
                    <a:pt x="0" y="0"/>
                  </a:lnTo>
                  <a:lnTo>
                    <a:pt x="6" y="0"/>
                  </a:lnTo>
                  <a:lnTo>
                    <a:pt x="12" y="0"/>
                  </a:lnTo>
                  <a:lnTo>
                    <a:pt x="47" y="6"/>
                  </a:lnTo>
                  <a:lnTo>
                    <a:pt x="77" y="6"/>
                  </a:lnTo>
                  <a:lnTo>
                    <a:pt x="83" y="6"/>
                  </a:lnTo>
                  <a:lnTo>
                    <a:pt x="89" y="6"/>
                  </a:lnTo>
                  <a:lnTo>
                    <a:pt x="101" y="12"/>
                  </a:lnTo>
                  <a:lnTo>
                    <a:pt x="125" y="12"/>
                  </a:lnTo>
                  <a:lnTo>
                    <a:pt x="143" y="18"/>
                  </a:lnTo>
                  <a:lnTo>
                    <a:pt x="149" y="18"/>
                  </a:lnTo>
                  <a:lnTo>
                    <a:pt x="149" y="18"/>
                  </a:lnTo>
                  <a:lnTo>
                    <a:pt x="203" y="24"/>
                  </a:lnTo>
                  <a:lnTo>
                    <a:pt x="233" y="36"/>
                  </a:lnTo>
                  <a:lnTo>
                    <a:pt x="233" y="36"/>
                  </a:lnTo>
                  <a:close/>
                </a:path>
              </a:pathLst>
            </a:custGeom>
            <a:solidFill>
              <a:schemeClr val="bg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ea typeface="黑体" pitchFamily="2" charset="-122"/>
              </a:endParaRPr>
            </a:p>
          </p:txBody>
        </p:sp>
      </p:grpSp>
      <p:sp>
        <p:nvSpPr>
          <p:cNvPr id="61462" name="Rectangle 22">
            <a:extLst>
              <a:ext uri="{FF2B5EF4-FFF2-40B4-BE49-F238E27FC236}">
                <a16:creationId xmlns:a16="http://schemas.microsoft.com/office/drawing/2014/main" xmlns="" id="{111AB290-1D18-4438-BC26-E72EFCBDDE6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2860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1271" name="Rectangle 23">
            <a:extLst>
              <a:ext uri="{FF2B5EF4-FFF2-40B4-BE49-F238E27FC236}">
                <a16:creationId xmlns:a16="http://schemas.microsoft.com/office/drawing/2014/main" xmlns="" id="{1C99B925-BDBF-497E-8F56-C912B53C8CA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49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1464" name="Rectangle 24">
            <a:extLst>
              <a:ext uri="{FF2B5EF4-FFF2-40B4-BE49-F238E27FC236}">
                <a16:creationId xmlns:a16="http://schemas.microsoft.com/office/drawing/2014/main" xmlns="" id="{28D84A88-7D34-494E-9FCE-AF0576C10957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840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kumimoji="0" sz="1200" b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1465" name="Rectangle 25">
            <a:extLst>
              <a:ext uri="{FF2B5EF4-FFF2-40B4-BE49-F238E27FC236}">
                <a16:creationId xmlns:a16="http://schemas.microsoft.com/office/drawing/2014/main" xmlns="" id="{CE6195D1-79A7-45FD-9ED5-B545E18CCE50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kumimoji="0" sz="1200" b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1466" name="Rectangle 26">
            <a:extLst>
              <a:ext uri="{FF2B5EF4-FFF2-40B4-BE49-F238E27FC236}">
                <a16:creationId xmlns:a16="http://schemas.microsoft.com/office/drawing/2014/main" xmlns="" id="{A18B7215-18CF-4C3F-AAAB-E13F67DE9C30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kumimoji="0" sz="1200" b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fld id="{ADCC1E99-5F0D-4E3D-96C6-FCE7DFDCA025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774" r:id="rId1"/>
    <p:sldLayoutId id="2147483759" r:id="rId2"/>
    <p:sldLayoutId id="2147483760" r:id="rId3"/>
    <p:sldLayoutId id="2147483761" r:id="rId4"/>
    <p:sldLayoutId id="2147483762" r:id="rId5"/>
    <p:sldLayoutId id="2147483763" r:id="rId6"/>
    <p:sldLayoutId id="2147483764" r:id="rId7"/>
    <p:sldLayoutId id="2147483765" r:id="rId8"/>
    <p:sldLayoutId id="2147483766" r:id="rId9"/>
    <p:sldLayoutId id="2147483767" r:id="rId10"/>
    <p:sldLayoutId id="2147483768" r:id="rId11"/>
    <p:sldLayoutId id="2147483769" r:id="rId12"/>
  </p:sldLayoutIdLst>
  <p:transition>
    <p:wipe dir="r"/>
  </p:transition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Char char="•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•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•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•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•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>
            <a:extLst>
              <a:ext uri="{FF2B5EF4-FFF2-40B4-BE49-F238E27FC236}">
                <a16:creationId xmlns:a16="http://schemas.microsoft.com/office/drawing/2014/main" xmlns="" id="{84973941-E674-46E1-9AA4-3907AFCD82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317500"/>
            <a:ext cx="7772400" cy="1206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3315" name="Rectangle 3">
            <a:extLst>
              <a:ext uri="{FF2B5EF4-FFF2-40B4-BE49-F238E27FC236}">
                <a16:creationId xmlns:a16="http://schemas.microsoft.com/office/drawing/2014/main" xmlns="" id="{493A81C4-9D69-4956-991D-02375DFFE4C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2057400"/>
            <a:ext cx="7772400" cy="419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xmlns="" id="{4FBF78D1-25BB-41A8-A539-A98CB36620A3}"/>
              </a:ext>
            </a:extLst>
          </p:cNvPr>
          <p:cNvSpPr>
            <a:spLocks noGrp="1" noChangeArrowheads="1"/>
          </p:cNvSpPr>
          <p:nvPr>
            <p:ph type="dt" sz="quarter" idx="2"/>
          </p:nvPr>
        </p:nvSpPr>
        <p:spPr bwMode="auto">
          <a:xfrm>
            <a:off x="0" y="6400800"/>
            <a:ext cx="1905000" cy="457200"/>
          </a:xfrm>
          <a:prstGeom prst="rect">
            <a:avLst/>
          </a:prstGeom>
          <a:noFill/>
          <a:ln w="12700" cap="sq">
            <a:miter lim="800000"/>
            <a:headEnd type="none" w="sm" len="sm"/>
            <a:tailEnd type="none" w="sm" len="sm"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kumimoji="0" sz="1400" b="0" smtClean="0">
                <a:solidFill>
                  <a:schemeClr val="tx1"/>
                </a:solidFill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xmlns="" id="{BC52B01D-3AC8-4897-934A-959838017ED6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400800"/>
            <a:ext cx="2895600" cy="457200"/>
          </a:xfrm>
          <a:prstGeom prst="rect">
            <a:avLst/>
          </a:prstGeom>
          <a:noFill/>
          <a:ln w="12700" cap="sq">
            <a:miter lim="800000"/>
            <a:headEnd type="none" w="sm" len="sm"/>
            <a:tailEnd type="none" w="sm" len="sm"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kumimoji="0" sz="1400" b="0" smtClean="0">
                <a:solidFill>
                  <a:schemeClr val="tx1"/>
                </a:solidFill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xmlns="" id="{AA69467C-F146-47B0-9B2F-3567912D56C8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239000" y="6400800"/>
            <a:ext cx="1905000" cy="457200"/>
          </a:xfrm>
          <a:prstGeom prst="rect">
            <a:avLst/>
          </a:prstGeom>
          <a:noFill/>
          <a:ln w="12700" cap="sq">
            <a:miter lim="800000"/>
            <a:headEnd type="none" w="sm" len="sm"/>
            <a:tailEnd type="none" w="sm" len="sm"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kumimoji="0" sz="1400" b="0">
                <a:solidFill>
                  <a:schemeClr val="tx1"/>
                </a:solidFill>
                <a:ea typeface="宋体" panose="02010600030101010101" pitchFamily="2" charset="-122"/>
              </a:defRPr>
            </a:lvl1pPr>
          </a:lstStyle>
          <a:p>
            <a:fld id="{F1CD0229-EA95-42C6-A16C-FE852BB336A1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46891624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772" r:id="rId1"/>
  </p:sldLayoutIdLst>
  <p:transition>
    <p:wipe dir="r"/>
  </p:transition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90000"/>
        <a:buFont typeface="Symbol" panose="05050102010706020507" pitchFamily="18" charset="2"/>
        <a:buChar char="¨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•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•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•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•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11.xml"/><Relationship Id="rId2" Type="http://schemas.openxmlformats.org/officeDocument/2006/relationships/slide" Target="slide8.xml"/><Relationship Id="rId1" Type="http://schemas.openxmlformats.org/officeDocument/2006/relationships/slideLayout" Target="../slideLayouts/slideLayout2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" Target="slide1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11.xml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17.xml"/><Relationship Id="rId7" Type="http://schemas.openxmlformats.org/officeDocument/2006/relationships/slide" Target="slide15.xml"/><Relationship Id="rId2" Type="http://schemas.openxmlformats.org/officeDocument/2006/relationships/slide" Target="slide1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4.xml"/><Relationship Id="rId5" Type="http://schemas.openxmlformats.org/officeDocument/2006/relationships/slide" Target="slide27.xml"/><Relationship Id="rId4" Type="http://schemas.openxmlformats.org/officeDocument/2006/relationships/slide" Target="slide2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" Target="slide13.xml"/><Relationship Id="rId1" Type="http://schemas.openxmlformats.org/officeDocument/2006/relationships/slideLayout" Target="../slideLayouts/slideLayout4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" Target="slide13.xml"/><Relationship Id="rId1" Type="http://schemas.openxmlformats.org/officeDocument/2006/relationships/slideLayout" Target="../slideLayouts/slideLayout3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1.xml"/><Relationship Id="rId4" Type="http://schemas.openxmlformats.org/officeDocument/2006/relationships/image" Target="../media/image12.g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41.xml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file:///L:\&#31532;&#19968;&#33410;&#12288;&#35748;&#35782;&#22320;&#29699;\&#21335;&#21271;&#21322;&#29699;.avi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1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slide" Target="slide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1.xml"/><Relationship Id="rId2" Type="http://schemas.openxmlformats.org/officeDocument/2006/relationships/control" Target="../activeX/activeX1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1.xml"/><Relationship Id="rId4" Type="http://schemas.openxmlformats.org/officeDocument/2006/relationships/image" Target="../media/image12.gi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file:///L:\&#31532;&#19968;&#33410;&#12288;&#35748;&#35782;&#22320;&#29699;\&#21335;&#21271;&#21322;&#29699;.avi" TargetMode="External"/><Relationship Id="rId1" Type="http://schemas.openxmlformats.org/officeDocument/2006/relationships/slideLayout" Target="../slideLayouts/slideLayout4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" Target="slide13.xml"/><Relationship Id="rId1" Type="http://schemas.openxmlformats.org/officeDocument/2006/relationships/slideLayout" Target="../slideLayouts/slideLayout4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" Target="slide13.xml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3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wmf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23.w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41.xml"/><Relationship Id="rId5" Type="http://schemas.openxmlformats.org/officeDocument/2006/relationships/image" Target="../media/image24.jpeg"/><Relationship Id="rId4" Type="http://schemas.openxmlformats.org/officeDocument/2006/relationships/image" Target="../media/image1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4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1.xml"/><Relationship Id="rId4" Type="http://schemas.openxmlformats.org/officeDocument/2006/relationships/image" Target="../media/image27.jpe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3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" Target="slide40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1.xml"/><Relationship Id="rId5" Type="http://schemas.openxmlformats.org/officeDocument/2006/relationships/image" Target="../media/image29.jpeg"/><Relationship Id="rId4" Type="http://schemas.openxmlformats.org/officeDocument/2006/relationships/slide" Target="slide3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" Target="slide37.xml"/><Relationship Id="rId1" Type="http://schemas.openxmlformats.org/officeDocument/2006/relationships/slideLayout" Target="../slideLayouts/slideLayout4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3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3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1.xml"/><Relationship Id="rId2" Type="http://schemas.openxmlformats.org/officeDocument/2006/relationships/control" Target="../activeX/activeX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3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" Target="slide13.xml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4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4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6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" Target="slide13.xml"/><Relationship Id="rId1" Type="http://schemas.openxmlformats.org/officeDocument/2006/relationships/slideLayout" Target="../slideLayouts/slideLayout4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slide" Target="slide59.xml"/><Relationship Id="rId1" Type="http://schemas.openxmlformats.org/officeDocument/2006/relationships/slideLayout" Target="../slideLayouts/slideLayout4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4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41.xml"/><Relationship Id="rId4" Type="http://schemas.openxmlformats.org/officeDocument/2006/relationships/image" Target="../media/image10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1.xml"/><Relationship Id="rId2" Type="http://schemas.openxmlformats.org/officeDocument/2006/relationships/control" Target="../activeX/activeX3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4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hyperlink" Target="file:///L:\&#31532;&#19968;&#33410;&#12288;&#35748;&#35782;&#22320;&#29699;\&#22320;&#29699;&#30340;&#24418;&#29366;&#21644;&#22823;&#23567;.mpg" TargetMode="External"/><Relationship Id="rId1" Type="http://schemas.openxmlformats.org/officeDocument/2006/relationships/slideLayout" Target="../slideLayouts/slideLayout2.xml"/><Relationship Id="rId4" Type="http://schemas.openxmlformats.org/officeDocument/2006/relationships/slide" Target="slide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slideLayout" Target="../slideLayouts/slideLayout41.xml"/><Relationship Id="rId1" Type="http://schemas.openxmlformats.org/officeDocument/2006/relationships/video" Target="file:///L:\&#31532;&#19968;&#33410;&#12288;&#35748;&#35782;&#22320;&#29699;\&#32463;&#32428;&#32593;.asf" TargetMode="External"/><Relationship Id="rId4" Type="http://schemas.openxmlformats.org/officeDocument/2006/relationships/slide" Target="slide6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4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10.xml"/><Relationship Id="rId2" Type="http://schemas.openxmlformats.org/officeDocument/2006/relationships/slide" Target="slide9.xml"/><Relationship Id="rId1" Type="http://schemas.openxmlformats.org/officeDocument/2006/relationships/slideLayout" Target="../slideLayouts/slideLayout12.xml"/><Relationship Id="rId4" Type="http://schemas.openxmlformats.org/officeDocument/2006/relationships/slide" Target="slide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" Target="slide8.xml"/><Relationship Id="rId1" Type="http://schemas.openxmlformats.org/officeDocument/2006/relationships/slideLayout" Target="../slideLayouts/slideLayout4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WordArt 2">
            <a:extLst>
              <a:ext uri="{FF2B5EF4-FFF2-40B4-BE49-F238E27FC236}">
                <a16:creationId xmlns:a16="http://schemas.microsoft.com/office/drawing/2014/main" xmlns="" id="{945D36FE-0AF5-484E-AAA0-514C87F20B8D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323850" y="260350"/>
            <a:ext cx="8569325" cy="16002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9"/>
              </a:avLst>
            </a:prstTxWarp>
          </a:bodyPr>
          <a:lstStyle/>
          <a:p>
            <a:pPr algn="ctr"/>
            <a:r>
              <a:rPr lang="zh-CN" altLang="en-US" sz="4800" kern="10">
                <a:ln w="12700" cap="sq">
                  <a:solidFill>
                    <a:srgbClr val="EAEAEA"/>
                  </a:solidFill>
                  <a:round/>
                  <a:headEnd type="none" w="sm" len="sm"/>
                  <a:tailEnd type="none" w="sm" len="sm"/>
                </a:ln>
                <a:gradFill rotWithShape="1">
                  <a:gsLst>
                    <a:gs pos="0">
                      <a:srgbClr val="A603AB"/>
                    </a:gs>
                    <a:gs pos="12000">
                      <a:srgbClr val="E81766"/>
                    </a:gs>
                    <a:gs pos="27000">
                      <a:srgbClr val="EE3F17"/>
                    </a:gs>
                    <a:gs pos="48000">
                      <a:srgbClr val="FFFF00"/>
                    </a:gs>
                    <a:gs pos="64999">
                      <a:srgbClr val="1A8D48"/>
                    </a:gs>
                    <a:gs pos="78999">
                      <a:srgbClr val="0819FB"/>
                    </a:gs>
                    <a:gs pos="100000">
                      <a:srgbClr val="A603AB"/>
                    </a:gs>
                  </a:gsLst>
                  <a:lin ang="0" scaled="1"/>
                </a:gradFill>
                <a:effectLst>
                  <a:outerShdw dist="35921" dir="2700000" sy="50000" kx="2115830" algn="bl" rotWithShape="0">
                    <a:srgbClr val="C0C0C0">
                      <a:alpha val="79999"/>
                    </a:srgbClr>
                  </a:outerShdw>
                </a:effectLst>
                <a:latin typeface="隶书"/>
              </a:rPr>
              <a:t>第二章  地球的面貌</a:t>
            </a:r>
          </a:p>
        </p:txBody>
      </p:sp>
      <p:sp>
        <p:nvSpPr>
          <p:cNvPr id="9219" name="Text Box 3">
            <a:extLst>
              <a:ext uri="{FF2B5EF4-FFF2-40B4-BE49-F238E27FC236}">
                <a16:creationId xmlns:a16="http://schemas.microsoft.com/office/drawing/2014/main" xmlns="" id="{8CC948E2-D366-44CD-8B64-64C66C2F98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088" y="2708275"/>
            <a:ext cx="4603750" cy="823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20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zh-CN" altLang="en-US" sz="4800">
                <a:solidFill>
                  <a:schemeClr val="tx1"/>
                </a:solidFill>
                <a:ea typeface="华文行楷" panose="02010800040101010101" pitchFamily="2" charset="-122"/>
              </a:rPr>
              <a:t>第一节 认识地球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92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2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2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92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9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8" name="Text Box 4">
            <a:extLst>
              <a:ext uri="{FF2B5EF4-FFF2-40B4-BE49-F238E27FC236}">
                <a16:creationId xmlns:a16="http://schemas.microsoft.com/office/drawing/2014/main" xmlns="" id="{B0959FA5-79AF-4E89-83FF-015FFC4454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750" y="404813"/>
            <a:ext cx="8604250" cy="2041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20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en-US" altLang="zh-CN" sz="3200">
                <a:solidFill>
                  <a:srgbClr val="FFFFCC"/>
                </a:solidFill>
              </a:rPr>
              <a:t>      </a:t>
            </a:r>
            <a:r>
              <a:rPr lang="zh-CN" altLang="en-US" sz="3200">
                <a:solidFill>
                  <a:srgbClr val="FFFFCC"/>
                </a:solidFill>
              </a:rPr>
              <a:t>提问：１、约</a:t>
            </a:r>
            <a:r>
              <a:rPr lang="en-US" altLang="zh-CN" sz="3200">
                <a:solidFill>
                  <a:srgbClr val="FFFFCC"/>
                </a:solidFill>
              </a:rPr>
              <a:t>5.1</a:t>
            </a:r>
            <a:r>
              <a:rPr lang="zh-CN" altLang="en-US" sz="3200">
                <a:solidFill>
                  <a:srgbClr val="FFFFCC"/>
                </a:solidFill>
              </a:rPr>
              <a:t>亿平方千米多大</a:t>
            </a:r>
            <a:r>
              <a:rPr lang="en-US" altLang="zh-CN" sz="3200">
                <a:solidFill>
                  <a:srgbClr val="FFFFCC"/>
                </a:solidFill>
              </a:rPr>
              <a:t>,</a:t>
            </a:r>
            <a:r>
              <a:rPr lang="zh-CN" altLang="en-US" sz="3200">
                <a:solidFill>
                  <a:srgbClr val="FFFFCC"/>
                </a:solidFill>
              </a:rPr>
              <a:t>同学们感觉不深刻</a:t>
            </a:r>
            <a:r>
              <a:rPr lang="en-US" altLang="zh-CN" sz="3200">
                <a:solidFill>
                  <a:srgbClr val="FFFFCC"/>
                </a:solidFill>
              </a:rPr>
              <a:t>.</a:t>
            </a:r>
            <a:r>
              <a:rPr lang="zh-CN" altLang="en-US" sz="3200">
                <a:solidFill>
                  <a:srgbClr val="FFFFCC"/>
                </a:solidFill>
              </a:rPr>
              <a:t>那么</a:t>
            </a:r>
            <a:r>
              <a:rPr lang="en-US" altLang="zh-CN" sz="3200">
                <a:solidFill>
                  <a:srgbClr val="FFFFCC"/>
                </a:solidFill>
              </a:rPr>
              <a:t>,</a:t>
            </a:r>
            <a:r>
              <a:rPr lang="zh-CN" altLang="en-US" sz="3200">
                <a:solidFill>
                  <a:srgbClr val="FFFFCC"/>
                </a:solidFill>
              </a:rPr>
              <a:t>中国的面积有多大</a:t>
            </a:r>
            <a:r>
              <a:rPr lang="en-US" altLang="zh-CN" sz="3200">
                <a:solidFill>
                  <a:srgbClr val="FFFFCC"/>
                </a:solidFill>
              </a:rPr>
              <a:t>?</a:t>
            </a:r>
            <a:r>
              <a:rPr lang="zh-CN" altLang="en-US" sz="3200">
                <a:solidFill>
                  <a:srgbClr val="FFFFCC"/>
                </a:solidFill>
              </a:rPr>
              <a:t>地球的表面积相当于几个中国呢</a:t>
            </a:r>
            <a:r>
              <a:rPr lang="en-US" altLang="zh-CN" sz="3200">
                <a:solidFill>
                  <a:srgbClr val="FFFFCC"/>
                </a:solidFill>
              </a:rPr>
              <a:t>?</a:t>
            </a:r>
          </a:p>
          <a:p>
            <a:pPr eaLnBrk="1" hangingPunct="1"/>
            <a:endParaRPr lang="en-US" altLang="zh-CN" sz="3200">
              <a:solidFill>
                <a:srgbClr val="FFFFCC"/>
              </a:solidFill>
            </a:endParaRPr>
          </a:p>
        </p:txBody>
      </p:sp>
      <p:sp>
        <p:nvSpPr>
          <p:cNvPr id="52229" name="Text Box 5">
            <a:extLst>
              <a:ext uri="{FF2B5EF4-FFF2-40B4-BE49-F238E27FC236}">
                <a16:creationId xmlns:a16="http://schemas.microsoft.com/office/drawing/2014/main" xmlns="" id="{EB828F00-A9F2-4117-B9D8-AE637F5582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92363" y="2054225"/>
            <a:ext cx="99695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20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en-US" altLang="zh-CN" sz="3200">
                <a:solidFill>
                  <a:schemeClr val="bg1"/>
                </a:solidFill>
              </a:rPr>
              <a:t>53</a:t>
            </a:r>
            <a:r>
              <a:rPr lang="zh-CN" altLang="en-US" sz="3200">
                <a:solidFill>
                  <a:schemeClr val="bg1"/>
                </a:solidFill>
              </a:rPr>
              <a:t>个</a:t>
            </a:r>
          </a:p>
        </p:txBody>
      </p:sp>
      <p:sp>
        <p:nvSpPr>
          <p:cNvPr id="52230" name="Text Box 6">
            <a:extLst>
              <a:ext uri="{FF2B5EF4-FFF2-40B4-BE49-F238E27FC236}">
                <a16:creationId xmlns:a16="http://schemas.microsoft.com/office/drawing/2014/main" xmlns="" id="{49BB8931-134D-4E0F-9EB5-82FDFFC14C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0113" y="2708275"/>
            <a:ext cx="8621712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20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en-US" altLang="zh-CN" sz="3200">
                <a:solidFill>
                  <a:srgbClr val="FFFFCC"/>
                </a:solidFill>
              </a:rPr>
              <a:t>              2</a:t>
            </a:r>
            <a:r>
              <a:rPr lang="zh-CN" altLang="en-US" sz="3200">
                <a:solidFill>
                  <a:srgbClr val="FFFFCC"/>
                </a:solidFill>
              </a:rPr>
              <a:t>、世界最高的山峰</a:t>
            </a:r>
            <a:r>
              <a:rPr lang="en-US" altLang="zh-CN" sz="3200">
                <a:solidFill>
                  <a:srgbClr val="FFFFCC"/>
                </a:solidFill>
              </a:rPr>
              <a:t>----</a:t>
            </a:r>
            <a:r>
              <a:rPr lang="zh-CN" altLang="en-US" sz="3200">
                <a:solidFill>
                  <a:srgbClr val="FFFFCC"/>
                </a:solidFill>
              </a:rPr>
              <a:t>珠穆朗玛峰</a:t>
            </a:r>
          </a:p>
          <a:p>
            <a:pPr eaLnBrk="1" hangingPunct="1"/>
            <a:r>
              <a:rPr lang="zh-CN" altLang="en-US" sz="3200">
                <a:solidFill>
                  <a:srgbClr val="FFFFCC"/>
                </a:solidFill>
              </a:rPr>
              <a:t>海拔高度约为</a:t>
            </a:r>
            <a:r>
              <a:rPr lang="en-US" altLang="zh-CN" sz="3200">
                <a:solidFill>
                  <a:srgbClr val="FFFFCC"/>
                </a:solidFill>
              </a:rPr>
              <a:t>8848</a:t>
            </a:r>
            <a:r>
              <a:rPr lang="zh-CN" altLang="en-US" sz="3200">
                <a:solidFill>
                  <a:srgbClr val="FFFFCC"/>
                </a:solidFill>
              </a:rPr>
              <a:t>米，地球的平均半径是</a:t>
            </a:r>
          </a:p>
          <a:p>
            <a:pPr eaLnBrk="1" hangingPunct="1"/>
            <a:r>
              <a:rPr lang="zh-CN" altLang="en-US" sz="3200">
                <a:solidFill>
                  <a:srgbClr val="FFFFCC"/>
                </a:solidFill>
              </a:rPr>
              <a:t>珠穆朗玛峰的多少倍呢？</a:t>
            </a:r>
          </a:p>
        </p:txBody>
      </p:sp>
      <p:sp>
        <p:nvSpPr>
          <p:cNvPr id="52231" name="Text Box 7">
            <a:extLst>
              <a:ext uri="{FF2B5EF4-FFF2-40B4-BE49-F238E27FC236}">
                <a16:creationId xmlns:a16="http://schemas.microsoft.com/office/drawing/2014/main" xmlns="" id="{93A55CAA-3772-4D99-8EE4-7E3DF94D8C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63800" y="4359275"/>
            <a:ext cx="59055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20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en-US" altLang="zh-CN" sz="3200">
                <a:solidFill>
                  <a:schemeClr val="bg1"/>
                </a:solidFill>
              </a:rPr>
              <a:t>72</a:t>
            </a:r>
          </a:p>
        </p:txBody>
      </p:sp>
      <p:sp>
        <p:nvSpPr>
          <p:cNvPr id="28678" name="AutoShape 8">
            <a:hlinkClick r:id="rId2" action="ppaction://hlinksldjump"/>
            <a:extLst>
              <a:ext uri="{FF2B5EF4-FFF2-40B4-BE49-F238E27FC236}">
                <a16:creationId xmlns:a16="http://schemas.microsoft.com/office/drawing/2014/main" xmlns="" id="{D6BEC50E-D169-4775-A58D-09E218C201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8350" y="6092825"/>
            <a:ext cx="755650" cy="766763"/>
          </a:xfrm>
          <a:prstGeom prst="star8">
            <a:avLst>
              <a:gd name="adj" fmla="val 38250"/>
            </a:avLst>
          </a:prstGeom>
          <a:solidFill>
            <a:srgbClr val="00FFFF"/>
          </a:solidFill>
          <a:ln w="63500">
            <a:solidFill>
              <a:srgbClr val="FF00FF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8679" name="AutoShape 9">
            <a:hlinkClick r:id="rId3" action="ppaction://hlinksldjump"/>
            <a:extLst>
              <a:ext uri="{FF2B5EF4-FFF2-40B4-BE49-F238E27FC236}">
                <a16:creationId xmlns:a16="http://schemas.microsoft.com/office/drawing/2014/main" xmlns="" id="{3577A895-965C-47F6-99F0-CA3348DB13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850" y="6381750"/>
            <a:ext cx="1584325" cy="476250"/>
          </a:xfrm>
          <a:prstGeom prst="flowChartPredefinedProcess">
            <a:avLst/>
          </a:prstGeom>
          <a:solidFill>
            <a:srgbClr val="00FFFF"/>
          </a:solidFill>
          <a:ln w="63500">
            <a:solidFill>
              <a:srgbClr val="FF00FF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algn="ctr" eaLnBrk="1" hangingPunct="1"/>
            <a:r>
              <a:rPr lang="zh-CN" altLang="en-US">
                <a:solidFill>
                  <a:srgbClr val="FFFFFF"/>
                </a:solidFill>
              </a:rPr>
              <a:t>ＤＯＷＮ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5222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5222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5222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22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22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0" dur="80"/>
                                        <p:tgtEl>
                                          <p:spTgt spid="5223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1" dur="80"/>
                                        <p:tgtEl>
                                          <p:spTgt spid="5223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80"/>
                                        <p:tgtEl>
                                          <p:spTgt spid="5223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22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22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22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22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228" grpId="0"/>
      <p:bldP spid="52229" grpId="0"/>
      <p:bldP spid="52230" grpId="0"/>
      <p:bldP spid="5223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ext Box 4">
            <a:hlinkClick r:id="rId2" action="ppaction://hlinksldjump"/>
            <a:extLst>
              <a:ext uri="{FF2B5EF4-FFF2-40B4-BE49-F238E27FC236}">
                <a16:creationId xmlns:a16="http://schemas.microsoft.com/office/drawing/2014/main" xmlns="" id="{2C7ECD92-A14D-430E-AC57-94E04A33B8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87450" y="0"/>
            <a:ext cx="361315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20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zh-CN" altLang="en-US" sz="5400">
                <a:solidFill>
                  <a:srgbClr val="CC0099"/>
                </a:solidFill>
                <a:ea typeface="华文楷体" panose="02010600040101010101" pitchFamily="2" charset="-122"/>
              </a:rPr>
              <a:t>三、地球仪</a:t>
            </a:r>
          </a:p>
        </p:txBody>
      </p:sp>
      <p:sp>
        <p:nvSpPr>
          <p:cNvPr id="57356" name="Text Box 12">
            <a:extLst>
              <a:ext uri="{FF2B5EF4-FFF2-40B4-BE49-F238E27FC236}">
                <a16:creationId xmlns:a16="http://schemas.microsoft.com/office/drawing/2014/main" xmlns="" id="{DCA5CF17-D741-44AB-A0EE-76C91CF3B3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773238"/>
            <a:ext cx="8748713" cy="210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4400" b="0">
                <a:solidFill>
                  <a:schemeClr val="bg1"/>
                </a:solidFill>
              </a:rPr>
              <a:t>         </a:t>
            </a:r>
            <a:r>
              <a:rPr lang="zh-CN" altLang="en-US" sz="4400" b="0">
                <a:solidFill>
                  <a:schemeClr val="bg1"/>
                </a:solidFill>
              </a:rPr>
              <a:t>仿照地球的</a:t>
            </a:r>
            <a:r>
              <a:rPr lang="zh-CN" altLang="en-US" sz="4400" b="0"/>
              <a:t>形状</a:t>
            </a:r>
            <a:r>
              <a:rPr lang="zh-CN" altLang="en-US" sz="4400" b="0">
                <a:solidFill>
                  <a:schemeClr val="bg1"/>
                </a:solidFill>
              </a:rPr>
              <a:t>，并且按照一定的</a:t>
            </a:r>
            <a:r>
              <a:rPr lang="zh-CN" altLang="en-US" sz="4400" b="0"/>
              <a:t>比例</a:t>
            </a:r>
            <a:r>
              <a:rPr lang="zh-CN" altLang="en-US" sz="4400" b="0">
                <a:solidFill>
                  <a:schemeClr val="bg1"/>
                </a:solidFill>
              </a:rPr>
              <a:t>把它缩小，制作的地球的</a:t>
            </a:r>
            <a:r>
              <a:rPr lang="zh-CN" altLang="en-US" sz="4400" b="0"/>
              <a:t>模型</a:t>
            </a:r>
            <a:r>
              <a:rPr lang="zh-CN" altLang="en-US" sz="4400" b="0">
                <a:solidFill>
                  <a:schemeClr val="bg1"/>
                </a:solidFill>
              </a:rPr>
              <a:t>。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73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73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356" grpId="0" autoUpdateAnimBg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 descr="008">
            <a:extLst>
              <a:ext uri="{FF2B5EF4-FFF2-40B4-BE49-F238E27FC236}">
                <a16:creationId xmlns:a16="http://schemas.microsoft.com/office/drawing/2014/main" xmlns="" id="{B912032D-303A-4D1E-AD17-54FB12ACB3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87" r="14677"/>
          <a:stretch>
            <a:fillRect/>
          </a:stretch>
        </p:blipFill>
        <p:spPr bwMode="auto">
          <a:xfrm>
            <a:off x="6011863" y="1628775"/>
            <a:ext cx="3600450" cy="4987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23" name="Rectangle 3">
            <a:extLst>
              <a:ext uri="{FF2B5EF4-FFF2-40B4-BE49-F238E27FC236}">
                <a16:creationId xmlns:a16="http://schemas.microsoft.com/office/drawing/2014/main" xmlns="" id="{7C479574-D53F-44E9-9943-FC627347D3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0113" y="3284538"/>
            <a:ext cx="5257800" cy="73025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0724" name="WordArt 5">
            <a:extLst>
              <a:ext uri="{FF2B5EF4-FFF2-40B4-BE49-F238E27FC236}">
                <a16:creationId xmlns:a16="http://schemas.microsoft.com/office/drawing/2014/main" xmlns="" id="{900D7A54-041E-43D1-BE9F-A92BFCC74B81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971550" y="1557338"/>
            <a:ext cx="5329238" cy="1439862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zh-CN" altLang="en-US" sz="3600" kern="10">
                <a:ln w="12700">
                  <a:solidFill>
                    <a:srgbClr val="EAEAEA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rgbClr val="A603AB"/>
                    </a:gs>
                    <a:gs pos="12000">
                      <a:srgbClr val="E81766"/>
                    </a:gs>
                    <a:gs pos="27000">
                      <a:srgbClr val="EE3F17"/>
                    </a:gs>
                    <a:gs pos="48000">
                      <a:srgbClr val="FFFF00"/>
                    </a:gs>
                    <a:gs pos="64999">
                      <a:srgbClr val="1A8D48"/>
                    </a:gs>
                    <a:gs pos="78999">
                      <a:srgbClr val="0819FB"/>
                    </a:gs>
                    <a:gs pos="100000">
                      <a:srgbClr val="A603AB"/>
                    </a:gs>
                  </a:gsLst>
                  <a:lin ang="0" scaled="1"/>
                </a:gradFill>
                <a:effectLst>
                  <a:outerShdw dist="35921" dir="2700000" sy="50000" kx="2115830" algn="bl" rotWithShape="0">
                    <a:srgbClr val="C0C0C0">
                      <a:alpha val="79999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地球与地球仪</a:t>
            </a:r>
          </a:p>
        </p:txBody>
      </p:sp>
      <p:sp>
        <p:nvSpPr>
          <p:cNvPr id="30725" name="AutoShape 7">
            <a:hlinkClick r:id="rId3" action="ppaction://hlinksldjump"/>
            <a:extLst>
              <a:ext uri="{FF2B5EF4-FFF2-40B4-BE49-F238E27FC236}">
                <a16:creationId xmlns:a16="http://schemas.microsoft.com/office/drawing/2014/main" xmlns="" id="{8956739D-5FB2-4A58-B96B-E8846EC9A0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12200" y="6426200"/>
            <a:ext cx="431800" cy="431800"/>
          </a:xfrm>
          <a:prstGeom prst="star4">
            <a:avLst>
              <a:gd name="adj" fmla="val 12500"/>
            </a:avLst>
          </a:prstGeom>
          <a:solidFill>
            <a:srgbClr val="FF0000"/>
          </a:solidFill>
          <a:ln w="9207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</p:spTree>
  </p:cSld>
  <p:clrMapOvr>
    <a:masterClrMapping/>
  </p:clrMapOvr>
  <p:transition>
    <p:wipe dir="r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ext Box 2">
            <a:extLst>
              <a:ext uri="{FF2B5EF4-FFF2-40B4-BE49-F238E27FC236}">
                <a16:creationId xmlns:a16="http://schemas.microsoft.com/office/drawing/2014/main" xmlns="" id="{6807CAB7-4DC5-4936-AAEC-DC94E9DDDE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87450" y="0"/>
            <a:ext cx="361315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20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zh-CN" altLang="en-US" sz="5400">
                <a:solidFill>
                  <a:srgbClr val="CC0099"/>
                </a:solidFill>
                <a:ea typeface="华文楷体" panose="02010600040101010101" pitchFamily="2" charset="-122"/>
              </a:rPr>
              <a:t>三、地球仪</a:t>
            </a:r>
          </a:p>
        </p:txBody>
      </p:sp>
      <p:sp>
        <p:nvSpPr>
          <p:cNvPr id="59395" name="Text Box 3">
            <a:hlinkClick r:id="rId2" action="ppaction://hlinksldjump"/>
            <a:extLst>
              <a:ext uri="{FF2B5EF4-FFF2-40B4-BE49-F238E27FC236}">
                <a16:creationId xmlns:a16="http://schemas.microsoft.com/office/drawing/2014/main" xmlns="" id="{F844ADD4-9151-4D4F-BA7C-6ED6CF19AD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6013" y="1125538"/>
            <a:ext cx="365125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20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en-US" altLang="zh-CN" sz="3200">
                <a:solidFill>
                  <a:srgbClr val="FFFFCC"/>
                </a:solidFill>
              </a:rPr>
              <a:t>1</a:t>
            </a:r>
            <a:r>
              <a:rPr lang="zh-CN" altLang="en-US" sz="3200">
                <a:solidFill>
                  <a:srgbClr val="FFFFCC"/>
                </a:solidFill>
              </a:rPr>
              <a:t>、地轴和南北两极</a:t>
            </a:r>
          </a:p>
        </p:txBody>
      </p:sp>
      <p:sp>
        <p:nvSpPr>
          <p:cNvPr id="59396" name="Text Box 4">
            <a:hlinkClick r:id="rId3" action="ppaction://hlinksldjump"/>
            <a:extLst>
              <a:ext uri="{FF2B5EF4-FFF2-40B4-BE49-F238E27FC236}">
                <a16:creationId xmlns:a16="http://schemas.microsoft.com/office/drawing/2014/main" xmlns="" id="{ADD9E14C-1B30-410C-910F-B05C16EF9D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87450" y="1989138"/>
            <a:ext cx="2835275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20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en-US" altLang="zh-CN" sz="3200">
                <a:solidFill>
                  <a:srgbClr val="FFFFCC"/>
                </a:solidFill>
              </a:rPr>
              <a:t>2</a:t>
            </a:r>
            <a:r>
              <a:rPr lang="zh-CN" altLang="en-US" sz="3200">
                <a:solidFill>
                  <a:srgbClr val="FFFFCC"/>
                </a:solidFill>
              </a:rPr>
              <a:t>、纬线和纬度</a:t>
            </a:r>
          </a:p>
        </p:txBody>
      </p:sp>
      <p:sp>
        <p:nvSpPr>
          <p:cNvPr id="59397" name="Text Box 5">
            <a:hlinkClick r:id="rId4" action="ppaction://hlinksldjump"/>
            <a:extLst>
              <a:ext uri="{FF2B5EF4-FFF2-40B4-BE49-F238E27FC236}">
                <a16:creationId xmlns:a16="http://schemas.microsoft.com/office/drawing/2014/main" xmlns="" id="{5A97920E-DDC0-4929-BB2B-8097CABDCE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79613" y="2636838"/>
            <a:ext cx="3040062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20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zh-CN" altLang="en-US" sz="3200">
                <a:solidFill>
                  <a:schemeClr val="bg1"/>
                </a:solidFill>
              </a:rPr>
              <a:t>南北半球的划分</a:t>
            </a:r>
          </a:p>
        </p:txBody>
      </p:sp>
      <p:sp>
        <p:nvSpPr>
          <p:cNvPr id="59398" name="Text Box 6">
            <a:hlinkClick r:id="rId5" action="ppaction://hlinksldjump"/>
            <a:extLst>
              <a:ext uri="{FF2B5EF4-FFF2-40B4-BE49-F238E27FC236}">
                <a16:creationId xmlns:a16="http://schemas.microsoft.com/office/drawing/2014/main" xmlns="" id="{52C3E137-6CF9-4643-A9DF-FCAE009229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79613" y="3429000"/>
            <a:ext cx="50800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20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zh-CN" altLang="en-US" sz="3200">
                <a:solidFill>
                  <a:schemeClr val="bg1"/>
                </a:solidFill>
              </a:rPr>
              <a:t>低、中、高纬度地区的划分</a:t>
            </a:r>
          </a:p>
        </p:txBody>
      </p:sp>
      <p:sp>
        <p:nvSpPr>
          <p:cNvPr id="59399" name="Text Box 7">
            <a:hlinkClick r:id="rId5" action="ppaction://hlinksldjump"/>
            <a:extLst>
              <a:ext uri="{FF2B5EF4-FFF2-40B4-BE49-F238E27FC236}">
                <a16:creationId xmlns:a16="http://schemas.microsoft.com/office/drawing/2014/main" xmlns="" id="{543DFB8A-921E-4C13-9C1E-47273FF83E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8888" y="4365625"/>
            <a:ext cx="2835275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20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en-US" altLang="zh-CN" sz="3200">
                <a:solidFill>
                  <a:srgbClr val="FFFFCC"/>
                </a:solidFill>
              </a:rPr>
              <a:t>3</a:t>
            </a:r>
            <a:r>
              <a:rPr lang="zh-CN" altLang="en-US" sz="3200">
                <a:solidFill>
                  <a:srgbClr val="FFFFCC"/>
                </a:solidFill>
              </a:rPr>
              <a:t>、经线和经度</a:t>
            </a:r>
          </a:p>
        </p:txBody>
      </p:sp>
      <p:sp>
        <p:nvSpPr>
          <p:cNvPr id="59400" name="Text Box 8">
            <a:hlinkClick r:id="rId6" action="ppaction://hlinksldjump"/>
            <a:extLst>
              <a:ext uri="{FF2B5EF4-FFF2-40B4-BE49-F238E27FC236}">
                <a16:creationId xmlns:a16="http://schemas.microsoft.com/office/drawing/2014/main" xmlns="" id="{DA9AAC48-556A-49BE-A3F3-1E49D7FFC8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79613" y="5157788"/>
            <a:ext cx="3040062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20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zh-CN" altLang="en-US" sz="3200">
                <a:solidFill>
                  <a:schemeClr val="bg1"/>
                </a:solidFill>
              </a:rPr>
              <a:t>东西半球的划分</a:t>
            </a:r>
          </a:p>
        </p:txBody>
      </p:sp>
      <p:sp>
        <p:nvSpPr>
          <p:cNvPr id="59401" name="AutoShape 9">
            <a:hlinkClick r:id="rId7" action="ppaction://hlinksldjump"/>
            <a:extLst>
              <a:ext uri="{FF2B5EF4-FFF2-40B4-BE49-F238E27FC236}">
                <a16:creationId xmlns:a16="http://schemas.microsoft.com/office/drawing/2014/main" xmlns="" id="{0BC296F9-8696-4021-9F85-4282A82704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87900" y="1268413"/>
            <a:ext cx="287338" cy="287337"/>
          </a:xfrm>
          <a:prstGeom prst="star5">
            <a:avLst/>
          </a:prstGeom>
          <a:noFill/>
          <a:ln w="63500">
            <a:solidFill>
              <a:srgbClr val="FFFF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黑体" pitchFamily="2" charset="-122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93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93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93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93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93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93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93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93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93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93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94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94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395" grpId="0"/>
      <p:bldP spid="59396" grpId="0"/>
      <p:bldP spid="59397" grpId="0"/>
      <p:bldP spid="59398" grpId="0"/>
      <p:bldP spid="59399" grpId="0"/>
      <p:bldP spid="5940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Oval 2">
            <a:extLst>
              <a:ext uri="{FF2B5EF4-FFF2-40B4-BE49-F238E27FC236}">
                <a16:creationId xmlns:a16="http://schemas.microsoft.com/office/drawing/2014/main" xmlns="" id="{B1CD4072-56D7-41D5-85CA-4EEA258344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63713" y="982663"/>
            <a:ext cx="5545137" cy="5400675"/>
          </a:xfrm>
          <a:prstGeom prst="ellips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2771" name="Freeform 3">
            <a:extLst>
              <a:ext uri="{FF2B5EF4-FFF2-40B4-BE49-F238E27FC236}">
                <a16:creationId xmlns:a16="http://schemas.microsoft.com/office/drawing/2014/main" xmlns="" id="{C7E71447-0DC9-43A2-A30B-1CB948CC2EDF}"/>
              </a:ext>
            </a:extLst>
          </p:cNvPr>
          <p:cNvSpPr>
            <a:spLocks/>
          </p:cNvSpPr>
          <p:nvPr/>
        </p:nvSpPr>
        <p:spPr bwMode="auto">
          <a:xfrm>
            <a:off x="3492500" y="1052513"/>
            <a:ext cx="2087563" cy="5256212"/>
          </a:xfrm>
          <a:custGeom>
            <a:avLst/>
            <a:gdLst>
              <a:gd name="T0" fmla="*/ 1496 w 1496"/>
              <a:gd name="T1" fmla="*/ 0 h 3765"/>
              <a:gd name="T2" fmla="*/ 0 w 1496"/>
              <a:gd name="T3" fmla="*/ 3765 h 3765"/>
              <a:gd name="T4" fmla="*/ 0 60000 65536"/>
              <a:gd name="T5" fmla="*/ 0 60000 65536"/>
              <a:gd name="T6" fmla="*/ 0 w 1496"/>
              <a:gd name="T7" fmla="*/ 0 h 3765"/>
              <a:gd name="T8" fmla="*/ 1496 w 1496"/>
              <a:gd name="T9" fmla="*/ 3765 h 3765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496" h="3765">
                <a:moveTo>
                  <a:pt x="1496" y="0"/>
                </a:moveTo>
                <a:cubicBezTo>
                  <a:pt x="1247" y="627"/>
                  <a:pt x="312" y="2981"/>
                  <a:pt x="0" y="3765"/>
                </a:cubicBezTo>
              </a:path>
            </a:pathLst>
          </a:custGeom>
          <a:noFill/>
          <a:ln w="57150">
            <a:solidFill>
              <a:srgbClr val="CCFF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2772" name="Oval 4">
            <a:extLst>
              <a:ext uri="{FF2B5EF4-FFF2-40B4-BE49-F238E27FC236}">
                <a16:creationId xmlns:a16="http://schemas.microsoft.com/office/drawing/2014/main" xmlns="" id="{142CD7B0-5EA6-41FF-9BCB-DC9CCDACE07B}"/>
              </a:ext>
            </a:extLst>
          </p:cNvPr>
          <p:cNvSpPr>
            <a:spLocks noChangeArrowheads="1"/>
          </p:cNvSpPr>
          <p:nvPr/>
        </p:nvSpPr>
        <p:spPr bwMode="auto">
          <a:xfrm rot="655987">
            <a:off x="1763713" y="3284538"/>
            <a:ext cx="5545137" cy="936625"/>
          </a:xfrm>
          <a:prstGeom prst="ellipse">
            <a:avLst/>
          </a:prstGeom>
          <a:noFill/>
          <a:ln w="57150" algn="ctr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2773" name="Text Box 5">
            <a:extLst>
              <a:ext uri="{FF2B5EF4-FFF2-40B4-BE49-F238E27FC236}">
                <a16:creationId xmlns:a16="http://schemas.microsoft.com/office/drawing/2014/main" xmlns="" id="{174B06D4-64C6-4905-AB46-3172F5D3C5A4}"/>
              </a:ext>
            </a:extLst>
          </p:cNvPr>
          <p:cNvSpPr txBox="1">
            <a:spLocks noChangeArrowheads="1"/>
          </p:cNvSpPr>
          <p:nvPr/>
        </p:nvSpPr>
        <p:spPr bwMode="auto">
          <a:xfrm rot="693153">
            <a:off x="4597400" y="4051300"/>
            <a:ext cx="960438" cy="466725"/>
          </a:xfrm>
          <a:prstGeom prst="rect">
            <a:avLst/>
          </a:prstGeom>
          <a:solidFill>
            <a:srgbClr val="0000FF"/>
          </a:solidFill>
          <a:ln w="9525" algn="ctr">
            <a:solidFill>
              <a:srgbClr val="FF3300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algn="ctr" eaLnBrk="1" hangingPunct="1"/>
            <a:r>
              <a:rPr kumimoji="0" lang="zh-CN" altLang="en-US">
                <a:solidFill>
                  <a:srgbClr val="FFFF00"/>
                </a:solidFill>
                <a:latin typeface="黑体" panose="02010609060101010101" pitchFamily="49" charset="-122"/>
              </a:rPr>
              <a:t>赤 道</a:t>
            </a:r>
          </a:p>
        </p:txBody>
      </p:sp>
      <p:sp>
        <p:nvSpPr>
          <p:cNvPr id="32774" name="Text Box 6">
            <a:extLst>
              <a:ext uri="{FF2B5EF4-FFF2-40B4-BE49-F238E27FC236}">
                <a16:creationId xmlns:a16="http://schemas.microsoft.com/office/drawing/2014/main" xmlns="" id="{4B33871B-0563-4DD9-814E-02084B2A1818}"/>
              </a:ext>
            </a:extLst>
          </p:cNvPr>
          <p:cNvSpPr txBox="1">
            <a:spLocks noChangeArrowheads="1"/>
          </p:cNvSpPr>
          <p:nvPr/>
        </p:nvSpPr>
        <p:spPr bwMode="auto">
          <a:xfrm rot="1047528">
            <a:off x="4859338" y="1655763"/>
            <a:ext cx="549275" cy="1196975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none">
            <a:spAutoFit/>
          </a:bodyPr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algn="ctr" eaLnBrk="1" hangingPunct="1"/>
            <a:r>
              <a:rPr kumimoji="0" lang="zh-CN" altLang="en-US">
                <a:solidFill>
                  <a:srgbClr val="0000FF"/>
                </a:solidFill>
                <a:latin typeface="Arial" panose="020B0604020202020204" pitchFamily="34" charset="0"/>
              </a:rPr>
              <a:t>地      轴</a:t>
            </a:r>
          </a:p>
        </p:txBody>
      </p:sp>
      <p:sp>
        <p:nvSpPr>
          <p:cNvPr id="32775" name="AutoShape 7">
            <a:extLst>
              <a:ext uri="{FF2B5EF4-FFF2-40B4-BE49-F238E27FC236}">
                <a16:creationId xmlns:a16="http://schemas.microsoft.com/office/drawing/2014/main" xmlns="" id="{CF9A6537-FD6F-4CE2-803E-422396404B29}"/>
              </a:ext>
            </a:extLst>
          </p:cNvPr>
          <p:cNvSpPr>
            <a:spLocks noChangeArrowheads="1"/>
          </p:cNvSpPr>
          <p:nvPr/>
        </p:nvSpPr>
        <p:spPr bwMode="auto">
          <a:xfrm rot="1384417">
            <a:off x="5724525" y="0"/>
            <a:ext cx="360363" cy="647700"/>
          </a:xfrm>
          <a:prstGeom prst="star4">
            <a:avLst>
              <a:gd name="adj" fmla="val 12500"/>
            </a:avLst>
          </a:prstGeom>
          <a:solidFill>
            <a:srgbClr val="FFFF00"/>
          </a:solidFill>
          <a:ln w="9525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2776" name="Oval 8">
            <a:extLst>
              <a:ext uri="{FF2B5EF4-FFF2-40B4-BE49-F238E27FC236}">
                <a16:creationId xmlns:a16="http://schemas.microsoft.com/office/drawing/2014/main" xmlns="" id="{EB687F43-A84D-400D-9BF6-39C74F6D75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08625" y="1127125"/>
            <a:ext cx="71438" cy="69850"/>
          </a:xfrm>
          <a:prstGeom prst="ellipse">
            <a:avLst/>
          </a:prstGeom>
          <a:solidFill>
            <a:srgbClr val="FF33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2777" name="Oval 9">
            <a:extLst>
              <a:ext uri="{FF2B5EF4-FFF2-40B4-BE49-F238E27FC236}">
                <a16:creationId xmlns:a16="http://schemas.microsoft.com/office/drawing/2014/main" xmlns="" id="{7FB41EA4-A908-4C20-B025-7A89A7700F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92500" y="6167438"/>
            <a:ext cx="71438" cy="69850"/>
          </a:xfrm>
          <a:prstGeom prst="ellipse">
            <a:avLst/>
          </a:prstGeom>
          <a:solidFill>
            <a:srgbClr val="FF33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2778" name="AutoShape 10">
            <a:extLst>
              <a:ext uri="{FF2B5EF4-FFF2-40B4-BE49-F238E27FC236}">
                <a16:creationId xmlns:a16="http://schemas.microsoft.com/office/drawing/2014/main" xmlns="" id="{CB71280E-7731-4BB6-B3CF-714EC12E6D25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1258888" y="6237288"/>
            <a:ext cx="1512887" cy="360362"/>
          </a:xfrm>
          <a:prstGeom prst="wedgeRoundRectCallout">
            <a:avLst>
              <a:gd name="adj1" fmla="val -99634"/>
              <a:gd name="adj2" fmla="val -63218"/>
              <a:gd name="adj3" fmla="val 16667"/>
            </a:avLst>
          </a:prstGeom>
          <a:solidFill>
            <a:srgbClr val="FFFF00"/>
          </a:solidFill>
          <a:ln w="9525" algn="ctr">
            <a:solidFill>
              <a:srgbClr val="FF3300"/>
            </a:solidFill>
            <a:miter lim="800000"/>
            <a:headEnd/>
            <a:tailEnd/>
          </a:ln>
        </p:spPr>
        <p:txBody>
          <a:bodyPr anchor="ctr"/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algn="ctr" eaLnBrk="1" hangingPunct="1"/>
            <a:r>
              <a:rPr kumimoji="0" lang="zh-CN" altLang="en-US" b="0">
                <a:solidFill>
                  <a:schemeClr val="bg2"/>
                </a:solidFill>
                <a:latin typeface="黑体" panose="02010609060101010101" pitchFamily="49" charset="-122"/>
              </a:rPr>
              <a:t>南  极</a:t>
            </a:r>
          </a:p>
        </p:txBody>
      </p:sp>
      <p:sp>
        <p:nvSpPr>
          <p:cNvPr id="32779" name="AutoShape 11">
            <a:extLst>
              <a:ext uri="{FF2B5EF4-FFF2-40B4-BE49-F238E27FC236}">
                <a16:creationId xmlns:a16="http://schemas.microsoft.com/office/drawing/2014/main" xmlns="" id="{75E40E19-95FE-4A2C-B101-75223D82682C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5940425" y="765175"/>
            <a:ext cx="1584325" cy="360363"/>
          </a:xfrm>
          <a:prstGeom prst="wedgeRoundRectCallout">
            <a:avLst>
              <a:gd name="adj1" fmla="val 71940"/>
              <a:gd name="adj2" fmla="val 55727"/>
              <a:gd name="adj3" fmla="val 16667"/>
            </a:avLst>
          </a:prstGeom>
          <a:solidFill>
            <a:srgbClr val="FFFF00"/>
          </a:solidFill>
          <a:ln w="9525" algn="ctr">
            <a:solidFill>
              <a:srgbClr val="FF3300"/>
            </a:solidFill>
            <a:miter lim="800000"/>
            <a:headEnd/>
            <a:tailEnd/>
          </a:ln>
        </p:spPr>
        <p:txBody>
          <a:bodyPr anchor="ctr"/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algn="ctr" eaLnBrk="1" hangingPunct="1"/>
            <a:r>
              <a:rPr kumimoji="0" lang="zh-CN" altLang="en-US" b="0">
                <a:solidFill>
                  <a:schemeClr val="bg2"/>
                </a:solidFill>
                <a:latin typeface="黑体" panose="02010609060101010101" pitchFamily="49" charset="-122"/>
              </a:rPr>
              <a:t>北  极</a:t>
            </a:r>
          </a:p>
        </p:txBody>
      </p:sp>
      <p:sp>
        <p:nvSpPr>
          <p:cNvPr id="32780" name="Text Box 12">
            <a:extLst>
              <a:ext uri="{FF2B5EF4-FFF2-40B4-BE49-F238E27FC236}">
                <a16:creationId xmlns:a16="http://schemas.microsoft.com/office/drawing/2014/main" xmlns="" id="{DE5559AB-0EAD-49D4-B38C-1C003FBB0D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" y="620713"/>
            <a:ext cx="790575" cy="2305050"/>
          </a:xfrm>
          <a:prstGeom prst="rect">
            <a:avLst/>
          </a:prstGeom>
          <a:noFill/>
          <a:ln w="57150" cap="rnd" algn="ctr">
            <a:solidFill>
              <a:srgbClr val="FF00FF"/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eaVert">
            <a:spAutoFit/>
          </a:bodyPr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algn="ctr" eaLnBrk="1" hangingPunct="1"/>
            <a:r>
              <a:rPr kumimoji="0" lang="zh-CN" altLang="en-US" sz="3600">
                <a:solidFill>
                  <a:srgbClr val="FFFFFF"/>
                </a:solidFill>
                <a:latin typeface="Arial" panose="020B0604020202020204" pitchFamily="34" charset="0"/>
              </a:rPr>
              <a:t>认识地球</a:t>
            </a:r>
          </a:p>
        </p:txBody>
      </p:sp>
      <p:sp>
        <p:nvSpPr>
          <p:cNvPr id="32781" name="Rectangle 13">
            <a:extLst>
              <a:ext uri="{FF2B5EF4-FFF2-40B4-BE49-F238E27FC236}">
                <a16:creationId xmlns:a16="http://schemas.microsoft.com/office/drawing/2014/main" xmlns="" id="{F97EE5FB-739E-47B9-A2C6-958284E48A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08400" y="3573463"/>
            <a:ext cx="720725" cy="287337"/>
          </a:xfrm>
          <a:prstGeom prst="rect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algn="ctr" eaLnBrk="1" hangingPunct="1"/>
            <a:r>
              <a:rPr kumimoji="0" lang="zh-CN" altLang="en-US" sz="1800" b="0">
                <a:solidFill>
                  <a:schemeClr val="tx1"/>
                </a:solidFill>
                <a:latin typeface="Verdana" panose="020B0604030504040204" pitchFamily="34" charset="0"/>
              </a:rPr>
              <a:t>地心</a:t>
            </a:r>
          </a:p>
        </p:txBody>
      </p:sp>
      <p:sp>
        <p:nvSpPr>
          <p:cNvPr id="32782" name="Oval 14">
            <a:extLst>
              <a:ext uri="{FF2B5EF4-FFF2-40B4-BE49-F238E27FC236}">
                <a16:creationId xmlns:a16="http://schemas.microsoft.com/office/drawing/2014/main" xmlns="" id="{390D9F3C-FD1B-4929-829D-BDD9DCECC5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67225" y="3705225"/>
            <a:ext cx="71438" cy="71438"/>
          </a:xfrm>
          <a:prstGeom prst="ellipse">
            <a:avLst/>
          </a:prstGeom>
          <a:solidFill>
            <a:srgbClr val="FF33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2783" name="Line 15">
            <a:extLst>
              <a:ext uri="{FF2B5EF4-FFF2-40B4-BE49-F238E27FC236}">
                <a16:creationId xmlns:a16="http://schemas.microsoft.com/office/drawing/2014/main" xmlns="" id="{15103E75-C459-4BC7-B464-560CA988403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619750" y="620713"/>
            <a:ext cx="144463" cy="360362"/>
          </a:xfrm>
          <a:prstGeom prst="line">
            <a:avLst/>
          </a:prstGeom>
          <a:noFill/>
          <a:ln w="38100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2784" name="AutoShape 16">
            <a:extLst>
              <a:ext uri="{FF2B5EF4-FFF2-40B4-BE49-F238E27FC236}">
                <a16:creationId xmlns:a16="http://schemas.microsoft.com/office/drawing/2014/main" xmlns="" id="{73D06ECD-0935-4DF7-9F32-ED40567A010C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3779838" y="260350"/>
            <a:ext cx="1584325" cy="360363"/>
          </a:xfrm>
          <a:prstGeom prst="wedgeRoundRectCallout">
            <a:avLst>
              <a:gd name="adj1" fmla="val -72245"/>
              <a:gd name="adj2" fmla="val -25333"/>
              <a:gd name="adj3" fmla="val 16667"/>
            </a:avLst>
          </a:prstGeom>
          <a:solidFill>
            <a:srgbClr val="FF3300"/>
          </a:solidFill>
          <a:ln w="9525" algn="ctr">
            <a:solidFill>
              <a:srgbClr val="FF3300"/>
            </a:solidFill>
            <a:miter lim="800000"/>
            <a:headEnd/>
            <a:tailEnd/>
          </a:ln>
        </p:spPr>
        <p:txBody>
          <a:bodyPr anchor="ctr"/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algn="ctr" eaLnBrk="1" hangingPunct="1"/>
            <a:r>
              <a:rPr kumimoji="0" lang="zh-CN" altLang="en-US" b="0">
                <a:solidFill>
                  <a:schemeClr val="tx1"/>
                </a:solidFill>
                <a:latin typeface="黑体" panose="02010609060101010101" pitchFamily="49" charset="-122"/>
              </a:rPr>
              <a:t>北极星</a:t>
            </a:r>
          </a:p>
        </p:txBody>
      </p:sp>
      <p:sp>
        <p:nvSpPr>
          <p:cNvPr id="32785" name="AutoShape 17">
            <a:hlinkClick r:id="rId2" action="ppaction://hlinksldjump"/>
            <a:extLst>
              <a:ext uri="{FF2B5EF4-FFF2-40B4-BE49-F238E27FC236}">
                <a16:creationId xmlns:a16="http://schemas.microsoft.com/office/drawing/2014/main" xmlns="" id="{278A6E34-3757-4196-BA21-796432A196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2088" y="6308725"/>
            <a:ext cx="1331912" cy="549275"/>
          </a:xfrm>
          <a:prstGeom prst="bevel">
            <a:avLst>
              <a:gd name="adj" fmla="val 12500"/>
            </a:avLst>
          </a:prstGeom>
          <a:solidFill>
            <a:srgbClr val="CC0099"/>
          </a:solidFill>
          <a:ln w="50800">
            <a:solidFill>
              <a:srgbClr val="FFFF99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algn="ctr" eaLnBrk="1" hangingPunct="1"/>
            <a:r>
              <a:rPr lang="zh-CN" altLang="en-US" sz="3200">
                <a:solidFill>
                  <a:srgbClr val="FFFFCC"/>
                </a:solidFill>
              </a:rPr>
              <a:t>返回</a:t>
            </a:r>
          </a:p>
        </p:txBody>
      </p:sp>
    </p:spTree>
  </p:cSld>
  <p:clrMapOvr>
    <a:masterClrMapping/>
  </p:clrMapOvr>
  <p:transition spd="med">
    <p:newsflash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>
            <a:extLst>
              <a:ext uri="{FF2B5EF4-FFF2-40B4-BE49-F238E27FC236}">
                <a16:creationId xmlns:a16="http://schemas.microsoft.com/office/drawing/2014/main" xmlns="" id="{D6AC404C-4493-46A8-ADBC-74DEA6B12C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825" y="476250"/>
            <a:ext cx="7345363" cy="865188"/>
          </a:xfrm>
          <a:prstGeom prst="rect">
            <a:avLst/>
          </a:prstGeom>
          <a:solidFill>
            <a:schemeClr val="bg2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algn="ctr" eaLnBrk="1" hangingPunct="1"/>
            <a:r>
              <a:rPr kumimoji="0" lang="zh-CN" altLang="en-US" sz="4000" b="0">
                <a:solidFill>
                  <a:schemeClr val="tx1"/>
                </a:solidFill>
                <a:latin typeface="黑体" panose="02010609060101010101" pitchFamily="49" charset="-122"/>
              </a:rPr>
              <a:t>你能准确描述下列位置吗</a:t>
            </a:r>
            <a:r>
              <a:rPr kumimoji="0" lang="en-US" altLang="zh-CN" sz="4000" b="0">
                <a:solidFill>
                  <a:schemeClr val="tx1"/>
                </a:solidFill>
                <a:latin typeface="黑体" panose="02010609060101010101" pitchFamily="49" charset="-122"/>
              </a:rPr>
              <a:t>?</a:t>
            </a:r>
          </a:p>
        </p:txBody>
      </p:sp>
      <p:sp>
        <p:nvSpPr>
          <p:cNvPr id="67587" name="Rectangle 3">
            <a:extLst>
              <a:ext uri="{FF2B5EF4-FFF2-40B4-BE49-F238E27FC236}">
                <a16:creationId xmlns:a16="http://schemas.microsoft.com/office/drawing/2014/main" xmlns="" id="{8DE5FB1F-4E6D-45B9-AB3B-C5579F6477E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 sz="4000" dirty="0"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altLang="en-US" sz="4000" dirty="0">
                <a:latin typeface="黑体" panose="02010609060101010101" pitchFamily="49" charset="-122"/>
                <a:ea typeface="黑体" panose="02010609060101010101" pitchFamily="49" charset="-122"/>
              </a:rPr>
              <a:t>、教室里你的座位在哪里？</a:t>
            </a:r>
          </a:p>
          <a:p>
            <a:pPr eaLnBrk="1" hangingPunct="1"/>
            <a:r>
              <a:rPr lang="en-US" altLang="zh-CN" sz="4000" dirty="0"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zh-CN" altLang="en-US" sz="4000" dirty="0">
                <a:latin typeface="黑体" panose="02010609060101010101" pitchFamily="49" charset="-122"/>
                <a:ea typeface="黑体" panose="02010609060101010101" pitchFamily="49" charset="-122"/>
              </a:rPr>
              <a:t>、咱们班在校园的哪里？</a:t>
            </a:r>
          </a:p>
          <a:p>
            <a:pPr eaLnBrk="1" hangingPunct="1"/>
            <a:r>
              <a:rPr lang="en-US" altLang="zh-CN" sz="4000" dirty="0"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r>
              <a:rPr lang="zh-CN" altLang="en-US" sz="4000" dirty="0">
                <a:latin typeface="黑体" panose="02010609060101010101" pitchFamily="49" charset="-122"/>
                <a:ea typeface="黑体" panose="02010609060101010101" pitchFamily="49" charset="-122"/>
              </a:rPr>
              <a:t>、你家在青岛市的哪里？</a:t>
            </a:r>
          </a:p>
          <a:p>
            <a:pPr eaLnBrk="1" hangingPunct="1"/>
            <a:r>
              <a:rPr lang="en-US" altLang="zh-CN" sz="4000" dirty="0">
                <a:latin typeface="黑体" panose="02010609060101010101" pitchFamily="49" charset="-122"/>
                <a:ea typeface="黑体" panose="02010609060101010101" pitchFamily="49" charset="-122"/>
              </a:rPr>
              <a:t>4</a:t>
            </a:r>
            <a:r>
              <a:rPr lang="zh-CN" altLang="en-US" sz="4000" dirty="0">
                <a:latin typeface="黑体" panose="02010609060101010101" pitchFamily="49" charset="-122"/>
                <a:ea typeface="黑体" panose="02010609060101010101" pitchFamily="49" charset="-122"/>
              </a:rPr>
              <a:t>、你能迅速地从地球仪上找出山西在中国的哪里？</a:t>
            </a:r>
          </a:p>
          <a:p>
            <a:pPr eaLnBrk="1" hangingPunct="1"/>
            <a:endParaRPr lang="en-US" altLang="zh-CN" sz="40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3796" name="AutoShape 4">
            <a:hlinkClick r:id="rId2" action="ppaction://hlinksldjump"/>
            <a:extLst>
              <a:ext uri="{FF2B5EF4-FFF2-40B4-BE49-F238E27FC236}">
                <a16:creationId xmlns:a16="http://schemas.microsoft.com/office/drawing/2014/main" xmlns="" id="{77DB32EB-40CD-4607-A03F-415667E5AF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43888" y="6021388"/>
            <a:ext cx="900112" cy="836612"/>
          </a:xfrm>
          <a:prstGeom prst="star8">
            <a:avLst>
              <a:gd name="adj" fmla="val 38250"/>
            </a:avLst>
          </a:prstGeom>
          <a:solidFill>
            <a:srgbClr val="00FFFF"/>
          </a:solidFill>
          <a:ln w="63500">
            <a:solidFill>
              <a:srgbClr val="FF00FF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</p:spTree>
  </p:cSld>
  <p:clrMapOvr>
    <a:masterClrMapping/>
  </p:clrMapOvr>
  <p:transition spd="med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75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75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75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675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587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 descr="line3_1">
            <a:extLst>
              <a:ext uri="{FF2B5EF4-FFF2-40B4-BE49-F238E27FC236}">
                <a16:creationId xmlns:a16="http://schemas.microsoft.com/office/drawing/2014/main" xmlns="" id="{2C67F60F-D339-411B-8DAB-8E33DA4F00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45225"/>
            <a:ext cx="9144000" cy="60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8611" name="Picture 3" descr="111">
            <a:extLst>
              <a:ext uri="{FF2B5EF4-FFF2-40B4-BE49-F238E27FC236}">
                <a16:creationId xmlns:a16="http://schemas.microsoft.com/office/drawing/2014/main" xmlns="" id="{C54B2EA9-DEC4-4E0D-A9C0-17DB49D0D4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4913" y="2732088"/>
            <a:ext cx="954087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8612" name="Picture 4" descr="playboy">
            <a:extLst>
              <a:ext uri="{FF2B5EF4-FFF2-40B4-BE49-F238E27FC236}">
                <a16:creationId xmlns:a16="http://schemas.microsoft.com/office/drawing/2014/main" xmlns="" id="{7D19F251-A44D-4232-B251-B5CE8839FC9F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33400" y="3760788"/>
            <a:ext cx="2133600" cy="308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8613" name="AutoShape 5">
            <a:extLst>
              <a:ext uri="{FF2B5EF4-FFF2-40B4-BE49-F238E27FC236}">
                <a16:creationId xmlns:a16="http://schemas.microsoft.com/office/drawing/2014/main" xmlns="" id="{982F5059-394E-4E99-A1B6-09DB775FC1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05600" y="0"/>
            <a:ext cx="2438400" cy="2492375"/>
          </a:xfrm>
          <a:prstGeom prst="cloudCallout">
            <a:avLst>
              <a:gd name="adj1" fmla="val -46875"/>
              <a:gd name="adj2" fmla="val 64843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algn="ctr" eaLnBrk="1" hangingPunct="1"/>
            <a:r>
              <a:rPr lang="zh-CN" altLang="en-US" sz="2000" b="0">
                <a:solidFill>
                  <a:schemeClr val="tx1"/>
                </a:solidFill>
                <a:ea typeface="宋体" panose="02010600030101010101" pitchFamily="2" charset="-122"/>
              </a:rPr>
              <a:t>你篮球打得很棒！</a:t>
            </a:r>
          </a:p>
          <a:p>
            <a:pPr algn="ctr" eaLnBrk="1" hangingPunct="1"/>
            <a:r>
              <a:rPr lang="zh-CN" altLang="en-US" sz="2000" b="0">
                <a:solidFill>
                  <a:schemeClr val="tx1"/>
                </a:solidFill>
                <a:ea typeface="宋体" panose="02010600030101010101" pitchFamily="2" charset="-122"/>
              </a:rPr>
              <a:t>不知道你对纬线知道多少。那我就考考你吧！</a:t>
            </a:r>
          </a:p>
        </p:txBody>
      </p:sp>
      <p:sp>
        <p:nvSpPr>
          <p:cNvPr id="68614" name="AutoShape 6">
            <a:extLst>
              <a:ext uri="{FF2B5EF4-FFF2-40B4-BE49-F238E27FC236}">
                <a16:creationId xmlns:a16="http://schemas.microsoft.com/office/drawing/2014/main" xmlns="" id="{397AD26A-FB24-471F-9F6B-1A32110FF7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" y="549275"/>
            <a:ext cx="3254375" cy="2592388"/>
          </a:xfrm>
          <a:prstGeom prst="wedgeEllipseCallout">
            <a:avLst>
              <a:gd name="adj1" fmla="val -2731"/>
              <a:gd name="adj2" fmla="val 75782"/>
            </a:avLst>
          </a:prstGeom>
          <a:solidFill>
            <a:schemeClr val="hlink"/>
          </a:solidFill>
          <a:ln w="9525" cap="rnd">
            <a:solidFill>
              <a:schemeClr val="tx1"/>
            </a:solidFill>
            <a:prstDash val="sysDot"/>
            <a:miter lim="800000"/>
            <a:headEnd/>
            <a:tailEnd/>
          </a:ln>
        </p:spPr>
        <p:txBody>
          <a:bodyPr/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algn="ctr" eaLnBrk="1" hangingPunct="1"/>
            <a:r>
              <a:rPr lang="zh-CN" altLang="en-US" b="0">
                <a:solidFill>
                  <a:srgbClr val="FF3300"/>
                </a:solidFill>
                <a:ea typeface="宋体" panose="02010600030101010101" pitchFamily="2" charset="-122"/>
              </a:rPr>
              <a:t>我篮球打得棒！</a:t>
            </a:r>
          </a:p>
          <a:p>
            <a:pPr algn="ctr" eaLnBrk="1" hangingPunct="1"/>
            <a:r>
              <a:rPr lang="zh-CN" altLang="en-US" b="0">
                <a:solidFill>
                  <a:srgbClr val="FF3300"/>
                </a:solidFill>
                <a:ea typeface="宋体" panose="02010600030101010101" pitchFamily="2" charset="-122"/>
              </a:rPr>
              <a:t>地理知识学得也很棒！不信你考考我呀！哈哈！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0" fill="hold"/>
                                        <p:tgtEl>
                                          <p:spTgt spid="686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0" fill="hold"/>
                                        <p:tgtEl>
                                          <p:spTgt spid="686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686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686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86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86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86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86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613" grpId="0" animBg="1" autoUpdateAnimBg="0"/>
      <p:bldP spid="68614" grpId="0" animBg="1" autoUpdateAnimBg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2" descr="playboy">
            <a:extLst>
              <a:ext uri="{FF2B5EF4-FFF2-40B4-BE49-F238E27FC236}">
                <a16:creationId xmlns:a16="http://schemas.microsoft.com/office/drawing/2014/main" xmlns="" id="{4E042232-D6BB-4FF4-A85D-2767CD86381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3505200"/>
            <a:ext cx="2016125" cy="297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43" name="Picture 3" descr="111">
            <a:extLst>
              <a:ext uri="{FF2B5EF4-FFF2-40B4-BE49-F238E27FC236}">
                <a16:creationId xmlns:a16="http://schemas.microsoft.com/office/drawing/2014/main" xmlns="" id="{B0850681-DA57-4DD6-BD8B-73FE4828F4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4913" y="2743200"/>
            <a:ext cx="954087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44" name="Picture 4" descr="line3_1">
            <a:extLst>
              <a:ext uri="{FF2B5EF4-FFF2-40B4-BE49-F238E27FC236}">
                <a16:creationId xmlns:a16="http://schemas.microsoft.com/office/drawing/2014/main" xmlns="" id="{EB9A9117-47A9-4B06-BEEB-0E04F6B99E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45225"/>
            <a:ext cx="9144000" cy="60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9637" name="AutoShape 5">
            <a:extLst>
              <a:ext uri="{FF2B5EF4-FFF2-40B4-BE49-F238E27FC236}">
                <a16:creationId xmlns:a16="http://schemas.microsoft.com/office/drawing/2014/main" xmlns="" id="{F50A6318-4601-4881-83A3-898181C9E3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43600" y="0"/>
            <a:ext cx="2732088" cy="1700213"/>
          </a:xfrm>
          <a:prstGeom prst="cloudCallout">
            <a:avLst>
              <a:gd name="adj1" fmla="val -23157"/>
              <a:gd name="adj2" fmla="val 120310"/>
            </a:avLst>
          </a:prstGeom>
          <a:solidFill>
            <a:srgbClr val="00FF00">
              <a:alpha val="50195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algn="ctr" eaLnBrk="1" hangingPunct="1"/>
            <a:r>
              <a:rPr lang="zh-CN" altLang="en-US" b="0">
                <a:solidFill>
                  <a:schemeClr val="tx1"/>
                </a:solidFill>
                <a:ea typeface="宋体" panose="02010600030101010101" pitchFamily="2" charset="-122"/>
              </a:rPr>
              <a:t>先说说纬线的定义吧！</a:t>
            </a:r>
          </a:p>
        </p:txBody>
      </p:sp>
      <p:sp>
        <p:nvSpPr>
          <p:cNvPr id="69638" name="AutoShape 6">
            <a:extLst>
              <a:ext uri="{FF2B5EF4-FFF2-40B4-BE49-F238E27FC236}">
                <a16:creationId xmlns:a16="http://schemas.microsoft.com/office/drawing/2014/main" xmlns="" id="{E4B861E0-193F-4079-A713-79FB68E300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400" y="260350"/>
            <a:ext cx="3152775" cy="2592388"/>
          </a:xfrm>
          <a:prstGeom prst="wedgeEllipseCallout">
            <a:avLst>
              <a:gd name="adj1" fmla="val -18079"/>
              <a:gd name="adj2" fmla="val 80926"/>
            </a:avLst>
          </a:prstGeom>
          <a:solidFill>
            <a:srgbClr val="FF00FF">
              <a:alpha val="50195"/>
            </a:srgbClr>
          </a:solidFill>
          <a:ln w="9525" cap="rnd">
            <a:solidFill>
              <a:schemeClr val="tx1"/>
            </a:solidFill>
            <a:prstDash val="sysDot"/>
            <a:miter lim="800000"/>
            <a:headEnd/>
            <a:tailEnd/>
          </a:ln>
        </p:spPr>
        <p:txBody>
          <a:bodyPr/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kumimoji="0" lang="zh-CN" altLang="en-US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在地球仪上沿着东西方向环绕地球仪一周的圆圈叫做纬线。</a:t>
            </a:r>
          </a:p>
          <a:p>
            <a:pPr algn="ctr" eaLnBrk="1" hangingPunct="1"/>
            <a:endParaRPr lang="en-US" altLang="zh-CN" b="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96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96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96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96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96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637" grpId="0" animBg="1"/>
      <p:bldP spid="6963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58" name="Picture 2">
            <a:extLst>
              <a:ext uri="{FF2B5EF4-FFF2-40B4-BE49-F238E27FC236}">
                <a16:creationId xmlns:a16="http://schemas.microsoft.com/office/drawing/2014/main" xmlns="" id="{4D6DF9F9-0133-4653-A6B0-CC14B1DD77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 l="13998" t="1323" r="12985" b="3969"/>
          <a:stretch>
            <a:fillRect/>
          </a:stretch>
        </p:blipFill>
        <p:spPr bwMode="auto">
          <a:xfrm>
            <a:off x="3346450" y="1125538"/>
            <a:ext cx="5257800" cy="51133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outerShdw dist="81320" dir="2319588" algn="ctr" rotWithShape="0">
              <a:srgbClr val="000000">
                <a:alpha val="50000"/>
              </a:srgbClr>
            </a:outerShdw>
          </a:effectLst>
        </p:spPr>
      </p:pic>
      <p:sp>
        <p:nvSpPr>
          <p:cNvPr id="37891" name="Text Box 3">
            <a:hlinkClick r:id="rId3" action="ppaction://hlinkfile"/>
            <a:extLst>
              <a:ext uri="{FF2B5EF4-FFF2-40B4-BE49-F238E27FC236}">
                <a16:creationId xmlns:a16="http://schemas.microsoft.com/office/drawing/2014/main" xmlns="" id="{6CE5DA68-2FFA-45D2-81BA-F6006E93AE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43438" y="4221163"/>
            <a:ext cx="15113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algn="ctr" eaLnBrk="1" hangingPunct="1"/>
            <a:r>
              <a:rPr kumimoji="0" lang="zh-CN" altLang="en-US" sz="2000">
                <a:solidFill>
                  <a:srgbClr val="FF0000"/>
                </a:solidFill>
                <a:latin typeface="黑体" panose="02010609060101010101" pitchFamily="49" charset="-122"/>
              </a:rPr>
              <a:t>赤</a:t>
            </a:r>
            <a:r>
              <a:rPr kumimoji="0" lang="zh-CN" altLang="en-US" sz="2000">
                <a:solidFill>
                  <a:srgbClr val="FF6600"/>
                </a:solidFill>
                <a:latin typeface="黑体" panose="02010609060101010101" pitchFamily="49" charset="-122"/>
              </a:rPr>
              <a:t> </a:t>
            </a:r>
            <a:r>
              <a:rPr kumimoji="0" lang="zh-CN" altLang="en-US" sz="2000">
                <a:solidFill>
                  <a:srgbClr val="FF0000"/>
                </a:solidFill>
                <a:latin typeface="黑体" panose="02010609060101010101" pitchFamily="49" charset="-122"/>
              </a:rPr>
              <a:t>道</a:t>
            </a:r>
          </a:p>
        </p:txBody>
      </p:sp>
      <p:sp>
        <p:nvSpPr>
          <p:cNvPr id="37892" name="Text Box 4">
            <a:extLst>
              <a:ext uri="{FF2B5EF4-FFF2-40B4-BE49-F238E27FC236}">
                <a16:creationId xmlns:a16="http://schemas.microsoft.com/office/drawing/2014/main" xmlns="" id="{151654FC-24E1-45EB-B793-F7D3EB6583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59338" y="765175"/>
            <a:ext cx="1009650" cy="366713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algn="ctr" eaLnBrk="1" hangingPunct="1"/>
            <a:r>
              <a:rPr kumimoji="0" lang="zh-CN" altLang="en-US" sz="18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北极</a:t>
            </a:r>
          </a:p>
        </p:txBody>
      </p:sp>
      <p:sp>
        <p:nvSpPr>
          <p:cNvPr id="37893" name="Text Box 5">
            <a:extLst>
              <a:ext uri="{FF2B5EF4-FFF2-40B4-BE49-F238E27FC236}">
                <a16:creationId xmlns:a16="http://schemas.microsoft.com/office/drawing/2014/main" xmlns="" id="{DA9EF882-998D-4085-BDD5-76B5E9E077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" y="188913"/>
            <a:ext cx="790575" cy="2095500"/>
          </a:xfrm>
          <a:prstGeom prst="rect">
            <a:avLst/>
          </a:prstGeom>
          <a:noFill/>
          <a:ln w="57150" cap="rnd" algn="ctr">
            <a:solidFill>
              <a:srgbClr val="FF00FF"/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eaVert">
            <a:spAutoFit/>
          </a:bodyPr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algn="ctr" eaLnBrk="1" hangingPunct="1"/>
            <a:r>
              <a:rPr kumimoji="0" lang="zh-CN" altLang="en-US" sz="3600">
                <a:solidFill>
                  <a:schemeClr val="tx1"/>
                </a:solidFill>
                <a:latin typeface="Arial" panose="020B0604020202020204" pitchFamily="34" charset="0"/>
              </a:rPr>
              <a:t>认识纬线</a:t>
            </a:r>
          </a:p>
        </p:txBody>
      </p:sp>
      <p:sp>
        <p:nvSpPr>
          <p:cNvPr id="37894" name="Freeform 6">
            <a:extLst>
              <a:ext uri="{FF2B5EF4-FFF2-40B4-BE49-F238E27FC236}">
                <a16:creationId xmlns:a16="http://schemas.microsoft.com/office/drawing/2014/main" xmlns="" id="{8190FCB8-49F1-4776-AA93-FDAFBF0BDE0B}"/>
              </a:ext>
            </a:extLst>
          </p:cNvPr>
          <p:cNvSpPr>
            <a:spLocks/>
          </p:cNvSpPr>
          <p:nvPr/>
        </p:nvSpPr>
        <p:spPr bwMode="auto">
          <a:xfrm>
            <a:off x="3419475" y="3860800"/>
            <a:ext cx="5041900" cy="792163"/>
          </a:xfrm>
          <a:custGeom>
            <a:avLst/>
            <a:gdLst>
              <a:gd name="T0" fmla="*/ 0 w 3176"/>
              <a:gd name="T1" fmla="*/ 0 h 492"/>
              <a:gd name="T2" fmla="*/ 91 w 3176"/>
              <a:gd name="T3" fmla="*/ 136 h 492"/>
              <a:gd name="T4" fmla="*/ 273 w 3176"/>
              <a:gd name="T5" fmla="*/ 227 h 492"/>
              <a:gd name="T6" fmla="*/ 908 w 3176"/>
              <a:gd name="T7" fmla="*/ 454 h 492"/>
              <a:gd name="T8" fmla="*/ 2132 w 3176"/>
              <a:gd name="T9" fmla="*/ 454 h 492"/>
              <a:gd name="T10" fmla="*/ 2813 w 3176"/>
              <a:gd name="T11" fmla="*/ 272 h 492"/>
              <a:gd name="T12" fmla="*/ 3039 w 3176"/>
              <a:gd name="T13" fmla="*/ 136 h 492"/>
              <a:gd name="T14" fmla="*/ 3176 w 3176"/>
              <a:gd name="T15" fmla="*/ 0 h 492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3176"/>
              <a:gd name="T25" fmla="*/ 0 h 492"/>
              <a:gd name="T26" fmla="*/ 3176 w 3176"/>
              <a:gd name="T27" fmla="*/ 492 h 492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3176" h="492">
                <a:moveTo>
                  <a:pt x="0" y="0"/>
                </a:moveTo>
                <a:cubicBezTo>
                  <a:pt x="22" y="49"/>
                  <a:pt x="45" y="98"/>
                  <a:pt x="91" y="136"/>
                </a:cubicBezTo>
                <a:cubicBezTo>
                  <a:pt x="137" y="174"/>
                  <a:pt x="137" y="174"/>
                  <a:pt x="273" y="227"/>
                </a:cubicBezTo>
                <a:cubicBezTo>
                  <a:pt x="409" y="280"/>
                  <a:pt x="598" y="416"/>
                  <a:pt x="908" y="454"/>
                </a:cubicBezTo>
                <a:cubicBezTo>
                  <a:pt x="1218" y="492"/>
                  <a:pt x="1815" y="484"/>
                  <a:pt x="2132" y="454"/>
                </a:cubicBezTo>
                <a:cubicBezTo>
                  <a:pt x="2449" y="424"/>
                  <a:pt x="2662" y="325"/>
                  <a:pt x="2813" y="272"/>
                </a:cubicBezTo>
                <a:cubicBezTo>
                  <a:pt x="2964" y="219"/>
                  <a:pt x="2979" y="181"/>
                  <a:pt x="3039" y="136"/>
                </a:cubicBezTo>
                <a:cubicBezTo>
                  <a:pt x="3099" y="91"/>
                  <a:pt x="3137" y="45"/>
                  <a:pt x="3176" y="0"/>
                </a:cubicBezTo>
              </a:path>
            </a:pathLst>
          </a:custGeom>
          <a:noFill/>
          <a:ln w="5715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7895" name="Oval 7">
            <a:extLst>
              <a:ext uri="{FF2B5EF4-FFF2-40B4-BE49-F238E27FC236}">
                <a16:creationId xmlns:a16="http://schemas.microsoft.com/office/drawing/2014/main" xmlns="" id="{2F330E5E-46F2-41C4-B59A-42623FFEC5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92725" y="1341438"/>
            <a:ext cx="142875" cy="71437"/>
          </a:xfrm>
          <a:prstGeom prst="ellipse">
            <a:avLst/>
          </a:prstGeom>
          <a:solidFill>
            <a:srgbClr val="FF33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70664" name="Freeform 8">
            <a:extLst>
              <a:ext uri="{FF2B5EF4-FFF2-40B4-BE49-F238E27FC236}">
                <a16:creationId xmlns:a16="http://schemas.microsoft.com/office/drawing/2014/main" xmlns="" id="{A3F768C9-0747-4C0B-B485-D78ECA641335}"/>
              </a:ext>
            </a:extLst>
          </p:cNvPr>
          <p:cNvSpPr>
            <a:spLocks/>
          </p:cNvSpPr>
          <p:nvPr/>
        </p:nvSpPr>
        <p:spPr bwMode="auto">
          <a:xfrm>
            <a:off x="3490913" y="3184525"/>
            <a:ext cx="4894262" cy="874713"/>
          </a:xfrm>
          <a:custGeom>
            <a:avLst/>
            <a:gdLst>
              <a:gd name="T0" fmla="*/ 0 w 3084"/>
              <a:gd name="T1" fmla="*/ 91 h 551"/>
              <a:gd name="T2" fmla="*/ 589 w 3084"/>
              <a:gd name="T3" fmla="*/ 408 h 551"/>
              <a:gd name="T4" fmla="*/ 1542 w 3084"/>
              <a:gd name="T5" fmla="*/ 544 h 551"/>
              <a:gd name="T6" fmla="*/ 2676 w 3084"/>
              <a:gd name="T7" fmla="*/ 363 h 551"/>
              <a:gd name="T8" fmla="*/ 3084 w 3084"/>
              <a:gd name="T9" fmla="*/ 0 h 55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084"/>
              <a:gd name="T16" fmla="*/ 0 h 551"/>
              <a:gd name="T17" fmla="*/ 3084 w 3084"/>
              <a:gd name="T18" fmla="*/ 551 h 55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084" h="551">
                <a:moveTo>
                  <a:pt x="0" y="91"/>
                </a:moveTo>
                <a:cubicBezTo>
                  <a:pt x="166" y="211"/>
                  <a:pt x="332" y="332"/>
                  <a:pt x="589" y="408"/>
                </a:cubicBezTo>
                <a:cubicBezTo>
                  <a:pt x="846" y="484"/>
                  <a:pt x="1194" y="551"/>
                  <a:pt x="1542" y="544"/>
                </a:cubicBezTo>
                <a:cubicBezTo>
                  <a:pt x="1890" y="537"/>
                  <a:pt x="2419" y="454"/>
                  <a:pt x="2676" y="363"/>
                </a:cubicBezTo>
                <a:cubicBezTo>
                  <a:pt x="2933" y="272"/>
                  <a:pt x="3016" y="68"/>
                  <a:pt x="3084" y="0"/>
                </a:cubicBezTo>
              </a:path>
            </a:pathLst>
          </a:custGeom>
          <a:noFill/>
          <a:ln w="63500">
            <a:solidFill>
              <a:srgbClr val="FF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70665" name="Freeform 9">
            <a:extLst>
              <a:ext uri="{FF2B5EF4-FFF2-40B4-BE49-F238E27FC236}">
                <a16:creationId xmlns:a16="http://schemas.microsoft.com/office/drawing/2014/main" xmlns="" id="{9ED97352-5D43-4AFE-A29D-1F4D5B661708}"/>
              </a:ext>
            </a:extLst>
          </p:cNvPr>
          <p:cNvSpPr>
            <a:spLocks/>
          </p:cNvSpPr>
          <p:nvPr/>
        </p:nvSpPr>
        <p:spPr bwMode="auto">
          <a:xfrm>
            <a:off x="3563938" y="2536825"/>
            <a:ext cx="4608512" cy="839788"/>
          </a:xfrm>
          <a:custGeom>
            <a:avLst/>
            <a:gdLst>
              <a:gd name="T0" fmla="*/ 91 w 2903"/>
              <a:gd name="T1" fmla="*/ 136 h 529"/>
              <a:gd name="T2" fmla="*/ 136 w 2903"/>
              <a:gd name="T3" fmla="*/ 226 h 529"/>
              <a:gd name="T4" fmla="*/ 907 w 2903"/>
              <a:gd name="T5" fmla="*/ 453 h 529"/>
              <a:gd name="T6" fmla="*/ 1361 w 2903"/>
              <a:gd name="T7" fmla="*/ 499 h 529"/>
              <a:gd name="T8" fmla="*/ 1951 w 2903"/>
              <a:gd name="T9" fmla="*/ 499 h 529"/>
              <a:gd name="T10" fmla="*/ 2586 w 2903"/>
              <a:gd name="T11" fmla="*/ 317 h 529"/>
              <a:gd name="T12" fmla="*/ 2903 w 2903"/>
              <a:gd name="T13" fmla="*/ 0 h 529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2903"/>
              <a:gd name="T22" fmla="*/ 0 h 529"/>
              <a:gd name="T23" fmla="*/ 2903 w 2903"/>
              <a:gd name="T24" fmla="*/ 529 h 529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2903" h="529">
                <a:moveTo>
                  <a:pt x="91" y="136"/>
                </a:moveTo>
                <a:cubicBezTo>
                  <a:pt x="45" y="154"/>
                  <a:pt x="0" y="173"/>
                  <a:pt x="136" y="226"/>
                </a:cubicBezTo>
                <a:cubicBezTo>
                  <a:pt x="272" y="279"/>
                  <a:pt x="703" y="408"/>
                  <a:pt x="907" y="453"/>
                </a:cubicBezTo>
                <a:cubicBezTo>
                  <a:pt x="1111" y="498"/>
                  <a:pt x="1187" y="491"/>
                  <a:pt x="1361" y="499"/>
                </a:cubicBezTo>
                <a:cubicBezTo>
                  <a:pt x="1535" y="507"/>
                  <a:pt x="1747" y="529"/>
                  <a:pt x="1951" y="499"/>
                </a:cubicBezTo>
                <a:cubicBezTo>
                  <a:pt x="2155" y="469"/>
                  <a:pt x="2427" y="400"/>
                  <a:pt x="2586" y="317"/>
                </a:cubicBezTo>
                <a:cubicBezTo>
                  <a:pt x="2745" y="234"/>
                  <a:pt x="2824" y="117"/>
                  <a:pt x="2903" y="0"/>
                </a:cubicBezTo>
              </a:path>
            </a:pathLst>
          </a:custGeom>
          <a:noFill/>
          <a:ln w="63500">
            <a:solidFill>
              <a:srgbClr val="FF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70666" name="Freeform 10">
            <a:extLst>
              <a:ext uri="{FF2B5EF4-FFF2-40B4-BE49-F238E27FC236}">
                <a16:creationId xmlns:a16="http://schemas.microsoft.com/office/drawing/2014/main" xmlns="" id="{4913D7EA-7C19-47A8-B113-F8BE97834490}"/>
              </a:ext>
            </a:extLst>
          </p:cNvPr>
          <p:cNvSpPr>
            <a:spLocks/>
          </p:cNvSpPr>
          <p:nvPr/>
        </p:nvSpPr>
        <p:spPr bwMode="auto">
          <a:xfrm>
            <a:off x="4140200" y="2032000"/>
            <a:ext cx="3671888" cy="676275"/>
          </a:xfrm>
          <a:custGeom>
            <a:avLst/>
            <a:gdLst>
              <a:gd name="T0" fmla="*/ 0 w 2313"/>
              <a:gd name="T1" fmla="*/ 0 h 426"/>
              <a:gd name="T2" fmla="*/ 185 w 2313"/>
              <a:gd name="T3" fmla="*/ 182 h 426"/>
              <a:gd name="T4" fmla="*/ 481 w 2313"/>
              <a:gd name="T5" fmla="*/ 302 h 426"/>
              <a:gd name="T6" fmla="*/ 1018 w 2313"/>
              <a:gd name="T7" fmla="*/ 408 h 426"/>
              <a:gd name="T8" fmla="*/ 1388 w 2313"/>
              <a:gd name="T9" fmla="*/ 408 h 426"/>
              <a:gd name="T10" fmla="*/ 1758 w 2313"/>
              <a:gd name="T11" fmla="*/ 363 h 426"/>
              <a:gd name="T12" fmla="*/ 1989 w 2313"/>
              <a:gd name="T13" fmla="*/ 272 h 426"/>
              <a:gd name="T14" fmla="*/ 2235 w 2313"/>
              <a:gd name="T15" fmla="*/ 148 h 426"/>
              <a:gd name="T16" fmla="*/ 2313 w 2313"/>
              <a:gd name="T17" fmla="*/ 0 h 42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2313"/>
              <a:gd name="T28" fmla="*/ 0 h 426"/>
              <a:gd name="T29" fmla="*/ 2313 w 2313"/>
              <a:gd name="T30" fmla="*/ 426 h 42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2313" h="426">
                <a:moveTo>
                  <a:pt x="0" y="0"/>
                </a:moveTo>
                <a:cubicBezTo>
                  <a:pt x="53" y="68"/>
                  <a:pt x="105" y="132"/>
                  <a:pt x="185" y="182"/>
                </a:cubicBezTo>
                <a:cubicBezTo>
                  <a:pt x="265" y="232"/>
                  <a:pt x="342" y="264"/>
                  <a:pt x="481" y="302"/>
                </a:cubicBezTo>
                <a:cubicBezTo>
                  <a:pt x="620" y="340"/>
                  <a:pt x="867" y="390"/>
                  <a:pt x="1018" y="408"/>
                </a:cubicBezTo>
                <a:cubicBezTo>
                  <a:pt x="1169" y="426"/>
                  <a:pt x="1265" y="415"/>
                  <a:pt x="1388" y="408"/>
                </a:cubicBezTo>
                <a:cubicBezTo>
                  <a:pt x="1511" y="401"/>
                  <a:pt x="1658" y="386"/>
                  <a:pt x="1758" y="363"/>
                </a:cubicBezTo>
                <a:cubicBezTo>
                  <a:pt x="1858" y="340"/>
                  <a:pt x="1909" y="308"/>
                  <a:pt x="1989" y="272"/>
                </a:cubicBezTo>
                <a:cubicBezTo>
                  <a:pt x="2069" y="236"/>
                  <a:pt x="2181" y="193"/>
                  <a:pt x="2235" y="148"/>
                </a:cubicBezTo>
                <a:cubicBezTo>
                  <a:pt x="2289" y="103"/>
                  <a:pt x="2297" y="31"/>
                  <a:pt x="2313" y="0"/>
                </a:cubicBezTo>
              </a:path>
            </a:pathLst>
          </a:custGeom>
          <a:noFill/>
          <a:ln w="63500">
            <a:solidFill>
              <a:srgbClr val="FF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70667" name="Freeform 11">
            <a:extLst>
              <a:ext uri="{FF2B5EF4-FFF2-40B4-BE49-F238E27FC236}">
                <a16:creationId xmlns:a16="http://schemas.microsoft.com/office/drawing/2014/main" xmlns="" id="{4199195B-CBCF-4A8A-9019-4C3DA5EE75CD}"/>
              </a:ext>
            </a:extLst>
          </p:cNvPr>
          <p:cNvSpPr>
            <a:spLocks/>
          </p:cNvSpPr>
          <p:nvPr/>
        </p:nvSpPr>
        <p:spPr bwMode="auto">
          <a:xfrm>
            <a:off x="4787900" y="1455738"/>
            <a:ext cx="2332038" cy="560387"/>
          </a:xfrm>
          <a:custGeom>
            <a:avLst/>
            <a:gdLst>
              <a:gd name="T0" fmla="*/ 0 w 1469"/>
              <a:gd name="T1" fmla="*/ 34 h 353"/>
              <a:gd name="T2" fmla="*/ 363 w 1469"/>
              <a:gd name="T3" fmla="*/ 260 h 353"/>
              <a:gd name="T4" fmla="*/ 662 w 1469"/>
              <a:gd name="T5" fmla="*/ 320 h 353"/>
              <a:gd name="T6" fmla="*/ 862 w 1469"/>
              <a:gd name="T7" fmla="*/ 351 h 353"/>
              <a:gd name="T8" fmla="*/ 1089 w 1469"/>
              <a:gd name="T9" fmla="*/ 306 h 353"/>
              <a:gd name="T10" fmla="*/ 1225 w 1469"/>
              <a:gd name="T11" fmla="*/ 260 h 353"/>
              <a:gd name="T12" fmla="*/ 1316 w 1469"/>
              <a:gd name="T13" fmla="*/ 215 h 353"/>
              <a:gd name="T14" fmla="*/ 1406 w 1469"/>
              <a:gd name="T15" fmla="*/ 124 h 353"/>
              <a:gd name="T16" fmla="*/ 1469 w 1469"/>
              <a:gd name="T17" fmla="*/ 0 h 353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1469"/>
              <a:gd name="T28" fmla="*/ 0 h 353"/>
              <a:gd name="T29" fmla="*/ 1469 w 1469"/>
              <a:gd name="T30" fmla="*/ 353 h 353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1469" h="353">
                <a:moveTo>
                  <a:pt x="0" y="34"/>
                </a:moveTo>
                <a:cubicBezTo>
                  <a:pt x="128" y="124"/>
                  <a:pt x="253" y="212"/>
                  <a:pt x="363" y="260"/>
                </a:cubicBezTo>
                <a:cubicBezTo>
                  <a:pt x="473" y="308"/>
                  <a:pt x="579" y="305"/>
                  <a:pt x="662" y="320"/>
                </a:cubicBezTo>
                <a:cubicBezTo>
                  <a:pt x="745" y="335"/>
                  <a:pt x="791" y="353"/>
                  <a:pt x="862" y="351"/>
                </a:cubicBezTo>
                <a:cubicBezTo>
                  <a:pt x="933" y="349"/>
                  <a:pt x="1029" y="321"/>
                  <a:pt x="1089" y="306"/>
                </a:cubicBezTo>
                <a:cubicBezTo>
                  <a:pt x="1149" y="291"/>
                  <a:pt x="1187" y="275"/>
                  <a:pt x="1225" y="260"/>
                </a:cubicBezTo>
                <a:cubicBezTo>
                  <a:pt x="1263" y="245"/>
                  <a:pt x="1286" y="238"/>
                  <a:pt x="1316" y="215"/>
                </a:cubicBezTo>
                <a:cubicBezTo>
                  <a:pt x="1346" y="192"/>
                  <a:pt x="1381" y="160"/>
                  <a:pt x="1406" y="124"/>
                </a:cubicBezTo>
                <a:cubicBezTo>
                  <a:pt x="1431" y="88"/>
                  <a:pt x="1456" y="26"/>
                  <a:pt x="1469" y="0"/>
                </a:cubicBezTo>
              </a:path>
            </a:pathLst>
          </a:custGeom>
          <a:noFill/>
          <a:ln w="63500">
            <a:solidFill>
              <a:srgbClr val="FF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70669" name="Freeform 13">
            <a:extLst>
              <a:ext uri="{FF2B5EF4-FFF2-40B4-BE49-F238E27FC236}">
                <a16:creationId xmlns:a16="http://schemas.microsoft.com/office/drawing/2014/main" xmlns="" id="{EC3A6C96-4AC0-4CD2-9751-8FBEBF31CDE9}"/>
              </a:ext>
            </a:extLst>
          </p:cNvPr>
          <p:cNvSpPr>
            <a:spLocks/>
          </p:cNvSpPr>
          <p:nvPr/>
        </p:nvSpPr>
        <p:spPr bwMode="auto">
          <a:xfrm>
            <a:off x="5148263" y="1293813"/>
            <a:ext cx="1584325" cy="382587"/>
          </a:xfrm>
          <a:custGeom>
            <a:avLst/>
            <a:gdLst>
              <a:gd name="T0" fmla="*/ 0 w 998"/>
              <a:gd name="T1" fmla="*/ 45 h 241"/>
              <a:gd name="T2" fmla="*/ 181 w 998"/>
              <a:gd name="T3" fmla="*/ 136 h 241"/>
              <a:gd name="T4" fmla="*/ 363 w 998"/>
              <a:gd name="T5" fmla="*/ 226 h 241"/>
              <a:gd name="T6" fmla="*/ 499 w 998"/>
              <a:gd name="T7" fmla="*/ 226 h 241"/>
              <a:gd name="T8" fmla="*/ 635 w 998"/>
              <a:gd name="T9" fmla="*/ 226 h 241"/>
              <a:gd name="T10" fmla="*/ 845 w 998"/>
              <a:gd name="T11" fmla="*/ 192 h 241"/>
              <a:gd name="T12" fmla="*/ 934 w 998"/>
              <a:gd name="T13" fmla="*/ 102 h 241"/>
              <a:gd name="T14" fmla="*/ 998 w 998"/>
              <a:gd name="T15" fmla="*/ 0 h 241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998"/>
              <a:gd name="T25" fmla="*/ 0 h 241"/>
              <a:gd name="T26" fmla="*/ 998 w 998"/>
              <a:gd name="T27" fmla="*/ 241 h 241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998" h="241">
                <a:moveTo>
                  <a:pt x="0" y="45"/>
                </a:moveTo>
                <a:cubicBezTo>
                  <a:pt x="60" y="75"/>
                  <a:pt x="121" y="106"/>
                  <a:pt x="181" y="136"/>
                </a:cubicBezTo>
                <a:cubicBezTo>
                  <a:pt x="241" y="166"/>
                  <a:pt x="310" y="211"/>
                  <a:pt x="363" y="226"/>
                </a:cubicBezTo>
                <a:cubicBezTo>
                  <a:pt x="416" y="241"/>
                  <a:pt x="454" y="226"/>
                  <a:pt x="499" y="226"/>
                </a:cubicBezTo>
                <a:cubicBezTo>
                  <a:pt x="544" y="226"/>
                  <a:pt x="577" y="232"/>
                  <a:pt x="635" y="226"/>
                </a:cubicBezTo>
                <a:cubicBezTo>
                  <a:pt x="693" y="220"/>
                  <a:pt x="795" y="213"/>
                  <a:pt x="845" y="192"/>
                </a:cubicBezTo>
                <a:cubicBezTo>
                  <a:pt x="895" y="171"/>
                  <a:pt x="908" y="134"/>
                  <a:pt x="934" y="102"/>
                </a:cubicBezTo>
                <a:cubicBezTo>
                  <a:pt x="960" y="70"/>
                  <a:pt x="985" y="21"/>
                  <a:pt x="998" y="0"/>
                </a:cubicBezTo>
              </a:path>
            </a:pathLst>
          </a:custGeom>
          <a:noFill/>
          <a:ln w="63500">
            <a:solidFill>
              <a:srgbClr val="FF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70670" name="Freeform 14">
            <a:extLst>
              <a:ext uri="{FF2B5EF4-FFF2-40B4-BE49-F238E27FC236}">
                <a16:creationId xmlns:a16="http://schemas.microsoft.com/office/drawing/2014/main" xmlns="" id="{C63AE7FD-CEE7-4E4D-8A6B-B969D0C32BC3}"/>
              </a:ext>
            </a:extLst>
          </p:cNvPr>
          <p:cNvSpPr>
            <a:spLocks/>
          </p:cNvSpPr>
          <p:nvPr/>
        </p:nvSpPr>
        <p:spPr bwMode="auto">
          <a:xfrm>
            <a:off x="3490913" y="4479925"/>
            <a:ext cx="4895850" cy="733425"/>
          </a:xfrm>
          <a:custGeom>
            <a:avLst/>
            <a:gdLst>
              <a:gd name="T0" fmla="*/ 0 w 3084"/>
              <a:gd name="T1" fmla="*/ 46 h 462"/>
              <a:gd name="T2" fmla="*/ 408 w 3084"/>
              <a:gd name="T3" fmla="*/ 273 h 462"/>
              <a:gd name="T4" fmla="*/ 771 w 3084"/>
              <a:gd name="T5" fmla="*/ 363 h 462"/>
              <a:gd name="T6" fmla="*/ 1497 w 3084"/>
              <a:gd name="T7" fmla="*/ 454 h 462"/>
              <a:gd name="T8" fmla="*/ 2086 w 3084"/>
              <a:gd name="T9" fmla="*/ 409 h 462"/>
              <a:gd name="T10" fmla="*/ 2631 w 3084"/>
              <a:gd name="T11" fmla="*/ 273 h 462"/>
              <a:gd name="T12" fmla="*/ 3084 w 3084"/>
              <a:gd name="T13" fmla="*/ 0 h 462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3084"/>
              <a:gd name="T22" fmla="*/ 0 h 462"/>
              <a:gd name="T23" fmla="*/ 3084 w 3084"/>
              <a:gd name="T24" fmla="*/ 462 h 462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3084" h="462">
                <a:moveTo>
                  <a:pt x="0" y="46"/>
                </a:moveTo>
                <a:cubicBezTo>
                  <a:pt x="140" y="133"/>
                  <a:pt x="280" y="220"/>
                  <a:pt x="408" y="273"/>
                </a:cubicBezTo>
                <a:cubicBezTo>
                  <a:pt x="536" y="326"/>
                  <a:pt x="590" y="333"/>
                  <a:pt x="771" y="363"/>
                </a:cubicBezTo>
                <a:cubicBezTo>
                  <a:pt x="952" y="393"/>
                  <a:pt x="1278" y="446"/>
                  <a:pt x="1497" y="454"/>
                </a:cubicBezTo>
                <a:cubicBezTo>
                  <a:pt x="1716" y="462"/>
                  <a:pt x="1897" y="439"/>
                  <a:pt x="2086" y="409"/>
                </a:cubicBezTo>
                <a:cubicBezTo>
                  <a:pt x="2275" y="379"/>
                  <a:pt x="2465" y="341"/>
                  <a:pt x="2631" y="273"/>
                </a:cubicBezTo>
                <a:cubicBezTo>
                  <a:pt x="2797" y="205"/>
                  <a:pt x="3009" y="38"/>
                  <a:pt x="3084" y="0"/>
                </a:cubicBezTo>
              </a:path>
            </a:pathLst>
          </a:custGeom>
          <a:noFill/>
          <a:ln w="63500">
            <a:solidFill>
              <a:srgbClr val="FF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70671" name="Freeform 15">
            <a:extLst>
              <a:ext uri="{FF2B5EF4-FFF2-40B4-BE49-F238E27FC236}">
                <a16:creationId xmlns:a16="http://schemas.microsoft.com/office/drawing/2014/main" xmlns="" id="{A1521B98-63B9-4D50-9B21-FC38B2126712}"/>
              </a:ext>
            </a:extLst>
          </p:cNvPr>
          <p:cNvSpPr>
            <a:spLocks/>
          </p:cNvSpPr>
          <p:nvPr/>
        </p:nvSpPr>
        <p:spPr bwMode="auto">
          <a:xfrm>
            <a:off x="3851275" y="5200650"/>
            <a:ext cx="4175125" cy="455613"/>
          </a:xfrm>
          <a:custGeom>
            <a:avLst/>
            <a:gdLst>
              <a:gd name="T0" fmla="*/ 0 w 2630"/>
              <a:gd name="T1" fmla="*/ 0 h 287"/>
              <a:gd name="T2" fmla="*/ 453 w 2630"/>
              <a:gd name="T3" fmla="*/ 181 h 287"/>
              <a:gd name="T4" fmla="*/ 1224 w 2630"/>
              <a:gd name="T5" fmla="*/ 272 h 287"/>
              <a:gd name="T6" fmla="*/ 1587 w 2630"/>
              <a:gd name="T7" fmla="*/ 272 h 287"/>
              <a:gd name="T8" fmla="*/ 2177 w 2630"/>
              <a:gd name="T9" fmla="*/ 181 h 287"/>
              <a:gd name="T10" fmla="*/ 2630 w 2630"/>
              <a:gd name="T11" fmla="*/ 0 h 287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630"/>
              <a:gd name="T19" fmla="*/ 0 h 287"/>
              <a:gd name="T20" fmla="*/ 2630 w 2630"/>
              <a:gd name="T21" fmla="*/ 287 h 287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630" h="287">
                <a:moveTo>
                  <a:pt x="0" y="0"/>
                </a:moveTo>
                <a:cubicBezTo>
                  <a:pt x="124" y="68"/>
                  <a:pt x="249" y="136"/>
                  <a:pt x="453" y="181"/>
                </a:cubicBezTo>
                <a:cubicBezTo>
                  <a:pt x="657" y="226"/>
                  <a:pt x="1035" y="257"/>
                  <a:pt x="1224" y="272"/>
                </a:cubicBezTo>
                <a:cubicBezTo>
                  <a:pt x="1413" y="287"/>
                  <a:pt x="1428" y="287"/>
                  <a:pt x="1587" y="272"/>
                </a:cubicBezTo>
                <a:cubicBezTo>
                  <a:pt x="1746" y="257"/>
                  <a:pt x="2003" y="226"/>
                  <a:pt x="2177" y="181"/>
                </a:cubicBezTo>
                <a:cubicBezTo>
                  <a:pt x="2351" y="136"/>
                  <a:pt x="2555" y="30"/>
                  <a:pt x="2630" y="0"/>
                </a:cubicBezTo>
              </a:path>
            </a:pathLst>
          </a:custGeom>
          <a:noFill/>
          <a:ln w="63500">
            <a:solidFill>
              <a:srgbClr val="FF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70672" name="Freeform 16">
            <a:extLst>
              <a:ext uri="{FF2B5EF4-FFF2-40B4-BE49-F238E27FC236}">
                <a16:creationId xmlns:a16="http://schemas.microsoft.com/office/drawing/2014/main" xmlns="" id="{64D23171-AE91-4F73-A9F2-7A4CD8E3EA1C}"/>
              </a:ext>
            </a:extLst>
          </p:cNvPr>
          <p:cNvSpPr>
            <a:spLocks/>
          </p:cNvSpPr>
          <p:nvPr/>
        </p:nvSpPr>
        <p:spPr bwMode="auto">
          <a:xfrm>
            <a:off x="4498975" y="5661025"/>
            <a:ext cx="3106738" cy="508000"/>
          </a:xfrm>
          <a:custGeom>
            <a:avLst/>
            <a:gdLst>
              <a:gd name="T0" fmla="*/ 0 w 1957"/>
              <a:gd name="T1" fmla="*/ 118 h 320"/>
              <a:gd name="T2" fmla="*/ 862 w 1957"/>
              <a:gd name="T3" fmla="*/ 299 h 320"/>
              <a:gd name="T4" fmla="*/ 1394 w 1957"/>
              <a:gd name="T5" fmla="*/ 243 h 320"/>
              <a:gd name="T6" fmla="*/ 1957 w 1957"/>
              <a:gd name="T7" fmla="*/ 0 h 320"/>
              <a:gd name="T8" fmla="*/ 0 60000 65536"/>
              <a:gd name="T9" fmla="*/ 0 60000 65536"/>
              <a:gd name="T10" fmla="*/ 0 60000 65536"/>
              <a:gd name="T11" fmla="*/ 0 60000 65536"/>
              <a:gd name="T12" fmla="*/ 0 w 1957"/>
              <a:gd name="T13" fmla="*/ 0 h 320"/>
              <a:gd name="T14" fmla="*/ 1957 w 1957"/>
              <a:gd name="T15" fmla="*/ 320 h 32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957" h="320">
                <a:moveTo>
                  <a:pt x="0" y="118"/>
                </a:moveTo>
                <a:cubicBezTo>
                  <a:pt x="317" y="201"/>
                  <a:pt x="630" y="278"/>
                  <a:pt x="862" y="299"/>
                </a:cubicBezTo>
                <a:cubicBezTo>
                  <a:pt x="1094" y="320"/>
                  <a:pt x="1212" y="293"/>
                  <a:pt x="1394" y="243"/>
                </a:cubicBezTo>
                <a:cubicBezTo>
                  <a:pt x="1576" y="193"/>
                  <a:pt x="1840" y="51"/>
                  <a:pt x="1957" y="0"/>
                </a:cubicBezTo>
              </a:path>
            </a:pathLst>
          </a:custGeom>
          <a:noFill/>
          <a:ln w="63500">
            <a:solidFill>
              <a:srgbClr val="FF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7905" name="Rectangle 2">
            <a:extLst>
              <a:ext uri="{FF2B5EF4-FFF2-40B4-BE49-F238E27FC236}">
                <a16:creationId xmlns:a16="http://schemas.microsoft.com/office/drawing/2014/main" xmlns="" id="{DBFB14E8-9258-4A85-AD1D-7135F8DFB4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381250"/>
            <a:ext cx="3276600" cy="1768475"/>
          </a:xfrm>
          <a:prstGeom prst="rect">
            <a:avLst/>
          </a:prstGeom>
          <a:noFill/>
          <a:ln w="9525">
            <a:solidFill>
              <a:schemeClr val="folHlink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>
              <a:lnSpc>
                <a:spcPct val="130000"/>
              </a:lnSpc>
              <a:buFont typeface="Wingdings" panose="05000000000000000000" pitchFamily="2" charset="2"/>
              <a:buNone/>
            </a:pPr>
            <a:r>
              <a:rPr lang="zh-CN" altLang="en-US" sz="2800">
                <a:solidFill>
                  <a:schemeClr val="tx1"/>
                </a:solidFill>
                <a:latin typeface="仿宋_GB2312" pitchFamily="49" charset="-122"/>
              </a:rPr>
              <a:t>定 义</a:t>
            </a:r>
            <a:r>
              <a:rPr lang="en-US" altLang="zh-CN" sz="2800">
                <a:solidFill>
                  <a:schemeClr val="tx1"/>
                </a:solidFill>
                <a:latin typeface="Tahoma" panose="020B0604030504040204" pitchFamily="34" charset="0"/>
              </a:rPr>
              <a:t>——</a:t>
            </a:r>
            <a:endParaRPr lang="en-US" altLang="zh-CN" sz="2800">
              <a:solidFill>
                <a:schemeClr val="tx1"/>
              </a:solidFill>
              <a:latin typeface="仿宋_GB2312" pitchFamily="49" charset="-122"/>
            </a:endParaRPr>
          </a:p>
          <a:p>
            <a:pPr eaLnBrk="1" hangingPunct="1">
              <a:lnSpc>
                <a:spcPct val="130000"/>
              </a:lnSpc>
              <a:buFont typeface="Wingdings" panose="05000000000000000000" pitchFamily="2" charset="2"/>
              <a:buNone/>
            </a:pPr>
            <a:r>
              <a:rPr lang="en-US" altLang="zh-CN" sz="2800">
                <a:solidFill>
                  <a:schemeClr val="tx1"/>
                </a:solidFill>
                <a:latin typeface="仿宋_GB2312" pitchFamily="49" charset="-122"/>
              </a:rPr>
              <a:t>    </a:t>
            </a:r>
            <a:r>
              <a:rPr lang="zh-CN" altLang="en-US" sz="2800">
                <a:solidFill>
                  <a:schemeClr val="tx1"/>
                </a:solidFill>
                <a:latin typeface="仿宋_GB2312" pitchFamily="49" charset="-122"/>
              </a:rPr>
              <a:t>在地球仪上，同赤道平行的圆圈。</a:t>
            </a:r>
          </a:p>
        </p:txBody>
      </p:sp>
    </p:spTree>
  </p:cSld>
  <p:clrMapOvr>
    <a:masterClrMapping/>
  </p:clrMapOvr>
  <p:transition spd="med">
    <p:diamond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06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06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06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06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06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06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06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06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06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06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06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06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06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06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706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706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664" grpId="0" animBg="1"/>
      <p:bldP spid="70665" grpId="0" animBg="1"/>
      <p:bldP spid="70666" grpId="0" animBg="1"/>
      <p:bldP spid="70667" grpId="0" animBg="1"/>
      <p:bldP spid="70669" grpId="0" animBg="1"/>
      <p:bldP spid="70670" grpId="0" animBg="1"/>
      <p:bldP spid="70671" grpId="0" animBg="1"/>
      <p:bldP spid="7067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2">
            <a:extLst>
              <a:ext uri="{FF2B5EF4-FFF2-40B4-BE49-F238E27FC236}">
                <a16:creationId xmlns:a16="http://schemas.microsoft.com/office/drawing/2014/main" xmlns="" id="{3FF92748-57FD-4741-B7D7-FFAE7B5112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838200"/>
            <a:ext cx="3657600" cy="5657850"/>
          </a:xfrm>
          <a:prstGeom prst="rect">
            <a:avLst/>
          </a:prstGeom>
          <a:noFill/>
          <a:ln w="9525">
            <a:solidFill>
              <a:schemeClr val="folHlink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>
              <a:lnSpc>
                <a:spcPct val="130000"/>
              </a:lnSpc>
              <a:buFont typeface="Wingdings" panose="05000000000000000000" pitchFamily="2" charset="2"/>
              <a:buNone/>
            </a:pPr>
            <a:r>
              <a:rPr lang="zh-CN" altLang="en-US" sz="2800">
                <a:solidFill>
                  <a:schemeClr val="tx1"/>
                </a:solidFill>
                <a:latin typeface="仿宋_GB2312" pitchFamily="49" charset="-122"/>
              </a:rPr>
              <a:t>特 点</a:t>
            </a:r>
            <a:r>
              <a:rPr lang="en-US" altLang="zh-CN" sz="2800">
                <a:solidFill>
                  <a:schemeClr val="tx1"/>
                </a:solidFill>
                <a:latin typeface="Tahoma" panose="020B0604030504040204" pitchFamily="34" charset="0"/>
              </a:rPr>
              <a:t>——</a:t>
            </a:r>
            <a:endParaRPr lang="en-US" altLang="zh-CN" sz="2800">
              <a:solidFill>
                <a:schemeClr val="tx1"/>
              </a:solidFill>
              <a:latin typeface="仿宋_GB2312" pitchFamily="49" charset="-122"/>
            </a:endParaRPr>
          </a:p>
          <a:p>
            <a:pPr eaLnBrk="1" hangingPunct="1">
              <a:lnSpc>
                <a:spcPct val="130000"/>
              </a:lnSpc>
            </a:pPr>
            <a:r>
              <a:rPr lang="en-US" altLang="zh-CN" sz="2800">
                <a:solidFill>
                  <a:schemeClr val="tx1"/>
                </a:solidFill>
                <a:latin typeface="仿宋_GB2312" pitchFamily="49" charset="-122"/>
              </a:rPr>
              <a:t>1.</a:t>
            </a:r>
            <a:r>
              <a:rPr lang="zh-CN" altLang="en-US" sz="2800">
                <a:solidFill>
                  <a:schemeClr val="tx1"/>
                </a:solidFill>
                <a:latin typeface="仿宋_GB2312" pitchFamily="49" charset="-122"/>
              </a:rPr>
              <a:t>都自成圆圈</a:t>
            </a:r>
            <a:r>
              <a:rPr lang="en-US" altLang="zh-CN" sz="2800">
                <a:solidFill>
                  <a:schemeClr val="tx1"/>
                </a:solidFill>
                <a:latin typeface="Tahoma" panose="020B0604030504040204" pitchFamily="34" charset="0"/>
              </a:rPr>
              <a:t>——</a:t>
            </a:r>
            <a:r>
              <a:rPr lang="zh-CN" altLang="en-US" sz="2800">
                <a:solidFill>
                  <a:schemeClr val="tx1"/>
                </a:solidFill>
                <a:latin typeface="仿宋_GB2312" pitchFamily="49" charset="-122"/>
              </a:rPr>
              <a:t>纬线圈。</a:t>
            </a:r>
          </a:p>
          <a:p>
            <a:pPr eaLnBrk="1" hangingPunct="1">
              <a:lnSpc>
                <a:spcPct val="130000"/>
              </a:lnSpc>
            </a:pPr>
            <a:r>
              <a:rPr lang="en-US" altLang="zh-CN" sz="2800">
                <a:solidFill>
                  <a:schemeClr val="tx1"/>
                </a:solidFill>
                <a:latin typeface="仿宋_GB2312" pitchFamily="49" charset="-122"/>
              </a:rPr>
              <a:t>2.</a:t>
            </a:r>
            <a:r>
              <a:rPr lang="zh-CN" altLang="en-US" sz="2800">
                <a:solidFill>
                  <a:schemeClr val="tx1"/>
                </a:solidFill>
                <a:latin typeface="仿宋_GB2312" pitchFamily="49" charset="-122"/>
              </a:rPr>
              <a:t>赤道最长，往两极纬线圈越来越小两极为点。</a:t>
            </a:r>
          </a:p>
          <a:p>
            <a:pPr eaLnBrk="1" hangingPunct="1">
              <a:lnSpc>
                <a:spcPct val="130000"/>
              </a:lnSpc>
            </a:pPr>
            <a:r>
              <a:rPr lang="en-US" altLang="zh-CN" sz="2800">
                <a:solidFill>
                  <a:schemeClr val="tx1"/>
                </a:solidFill>
                <a:latin typeface="仿宋_GB2312" pitchFamily="49" charset="-122"/>
              </a:rPr>
              <a:t>3.</a:t>
            </a:r>
            <a:r>
              <a:rPr lang="zh-CN" altLang="en-US" sz="2800">
                <a:solidFill>
                  <a:schemeClr val="tx1"/>
                </a:solidFill>
                <a:latin typeface="仿宋_GB2312" pitchFamily="49" charset="-122"/>
              </a:rPr>
              <a:t>所有的纬线都相互平行。</a:t>
            </a:r>
          </a:p>
          <a:p>
            <a:pPr eaLnBrk="1" hangingPunct="1">
              <a:lnSpc>
                <a:spcPct val="130000"/>
              </a:lnSpc>
            </a:pPr>
            <a:r>
              <a:rPr lang="en-US" altLang="zh-CN" sz="2800">
                <a:solidFill>
                  <a:schemeClr val="tx1"/>
                </a:solidFill>
                <a:latin typeface="仿宋_GB2312" pitchFamily="49" charset="-122"/>
              </a:rPr>
              <a:t>4.</a:t>
            </a:r>
            <a:r>
              <a:rPr lang="zh-CN" altLang="en-US" sz="2800">
                <a:solidFill>
                  <a:schemeClr val="tx1"/>
                </a:solidFill>
                <a:latin typeface="仿宋_GB2312" pitchFamily="49" charset="-122"/>
              </a:rPr>
              <a:t>纬线指示东西方向。（相对的）</a:t>
            </a:r>
          </a:p>
        </p:txBody>
      </p:sp>
      <p:pic>
        <p:nvPicPr>
          <p:cNvPr id="39939" name="Picture 3" descr="地球自转1">
            <a:extLst>
              <a:ext uri="{FF2B5EF4-FFF2-40B4-BE49-F238E27FC236}">
                <a16:creationId xmlns:a16="http://schemas.microsoft.com/office/drawing/2014/main" xmlns="" id="{CC15E21B-0B08-4A19-AE61-D38D0EB4DD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6FDFB"/>
              </a:clrFrom>
              <a:clrTo>
                <a:srgbClr val="F6FDF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7" r="50719" b="28932"/>
          <a:stretch>
            <a:fillRect/>
          </a:stretch>
        </p:blipFill>
        <p:spPr bwMode="auto">
          <a:xfrm>
            <a:off x="5562600" y="609600"/>
            <a:ext cx="2971800" cy="2971800"/>
          </a:xfrm>
          <a:prstGeom prst="rect">
            <a:avLst/>
          </a:prstGeom>
          <a:solidFill>
            <a:srgbClr val="CCFF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9940" name="Group 4">
            <a:extLst>
              <a:ext uri="{FF2B5EF4-FFF2-40B4-BE49-F238E27FC236}">
                <a16:creationId xmlns:a16="http://schemas.microsoft.com/office/drawing/2014/main" xmlns="" id="{483EC303-5C0A-4D76-8B5F-0399B0C3E67F}"/>
              </a:ext>
            </a:extLst>
          </p:cNvPr>
          <p:cNvGrpSpPr>
            <a:grpSpLocks/>
          </p:cNvGrpSpPr>
          <p:nvPr/>
        </p:nvGrpSpPr>
        <p:grpSpPr bwMode="auto">
          <a:xfrm>
            <a:off x="5562600" y="3657600"/>
            <a:ext cx="2971800" cy="2971800"/>
            <a:chOff x="2544" y="2208"/>
            <a:chExt cx="2112" cy="2016"/>
          </a:xfrm>
        </p:grpSpPr>
        <p:pic>
          <p:nvPicPr>
            <p:cNvPr id="39948" name="Picture 5" descr="地球自转5">
              <a:extLst>
                <a:ext uri="{FF2B5EF4-FFF2-40B4-BE49-F238E27FC236}">
                  <a16:creationId xmlns:a16="http://schemas.microsoft.com/office/drawing/2014/main" xmlns="" id="{2561378B-86E1-41B4-A885-DFF4C53591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0FBF9"/>
                </a:clrFrom>
                <a:clrTo>
                  <a:srgbClr val="F0FBF9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59" t="10295" r="52632" b="26462"/>
            <a:stretch>
              <a:fillRect/>
            </a:stretch>
          </p:blipFill>
          <p:spPr bwMode="auto">
            <a:xfrm>
              <a:off x="2544" y="2208"/>
              <a:ext cx="2112" cy="2016"/>
            </a:xfrm>
            <a:prstGeom prst="rect">
              <a:avLst/>
            </a:prstGeom>
            <a:solidFill>
              <a:srgbClr val="CCFF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9949" name="Oval 6">
              <a:extLst>
                <a:ext uri="{FF2B5EF4-FFF2-40B4-BE49-F238E27FC236}">
                  <a16:creationId xmlns:a16="http://schemas.microsoft.com/office/drawing/2014/main" xmlns="" id="{6922B9F9-EAD3-4D0A-B303-610EFBDE8D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97" y="2476"/>
              <a:ext cx="1441" cy="1344"/>
            </a:xfrm>
            <a:prstGeom prst="ellips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39950" name="Oval 7">
              <a:extLst>
                <a:ext uri="{FF2B5EF4-FFF2-40B4-BE49-F238E27FC236}">
                  <a16:creationId xmlns:a16="http://schemas.microsoft.com/office/drawing/2014/main" xmlns="" id="{E3B152FF-4D36-4D53-A4CA-EC63DABEA5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7" y="2693"/>
              <a:ext cx="983" cy="917"/>
            </a:xfrm>
            <a:prstGeom prst="ellipse">
              <a:avLst/>
            </a:prstGeom>
            <a:noFill/>
            <a:ln w="38100">
              <a:solidFill>
                <a:srgbClr val="CC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39951" name="Oval 8">
              <a:extLst>
                <a:ext uri="{FF2B5EF4-FFF2-40B4-BE49-F238E27FC236}">
                  <a16:creationId xmlns:a16="http://schemas.microsoft.com/office/drawing/2014/main" xmlns="" id="{2AD58D34-C758-41FA-BEC2-2F8993F5D7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37" y="2871"/>
              <a:ext cx="601" cy="560"/>
            </a:xfrm>
            <a:prstGeom prst="ellipse">
              <a:avLst/>
            </a:prstGeom>
            <a:noFill/>
            <a:ln w="57150">
              <a:solidFill>
                <a:srgbClr val="CC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39952" name="Text Box 9">
              <a:extLst>
                <a:ext uri="{FF2B5EF4-FFF2-40B4-BE49-F238E27FC236}">
                  <a16:creationId xmlns:a16="http://schemas.microsoft.com/office/drawing/2014/main" xmlns="" id="{FE6E90C6-58E2-4739-A1B4-0BEF7EC7F3B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25" y="3067"/>
              <a:ext cx="291" cy="3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9pPr>
            </a:lstStyle>
            <a:p>
              <a:pPr eaLnBrk="1" hangingPunct="1"/>
              <a:r>
                <a:rPr lang="en-US" altLang="zh-CN">
                  <a:solidFill>
                    <a:schemeClr val="tx1"/>
                  </a:solidFill>
                  <a:latin typeface="华文细黑" panose="02010600040101010101" pitchFamily="2" charset="-122"/>
                </a:rPr>
                <a:t>N</a:t>
              </a:r>
            </a:p>
          </p:txBody>
        </p:sp>
      </p:grpSp>
      <p:sp>
        <p:nvSpPr>
          <p:cNvPr id="39941" name="Line 10">
            <a:extLst>
              <a:ext uri="{FF2B5EF4-FFF2-40B4-BE49-F238E27FC236}">
                <a16:creationId xmlns:a16="http://schemas.microsoft.com/office/drawing/2014/main" xmlns="" id="{73696D5E-7F87-420C-AFEC-5AA7FB8A65E0}"/>
              </a:ext>
            </a:extLst>
          </p:cNvPr>
          <p:cNvSpPr>
            <a:spLocks noChangeShapeType="1"/>
          </p:cNvSpPr>
          <p:nvPr/>
        </p:nvSpPr>
        <p:spPr bwMode="auto">
          <a:xfrm>
            <a:off x="109538" y="533400"/>
            <a:ext cx="8991600" cy="0"/>
          </a:xfrm>
          <a:prstGeom prst="line">
            <a:avLst/>
          </a:prstGeom>
          <a:noFill/>
          <a:ln w="57150" cmpd="thinThick">
            <a:solidFill>
              <a:srgbClr val="00FF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39942" name="Picture 11" descr="dizhouqingjiao">
            <a:extLst>
              <a:ext uri="{FF2B5EF4-FFF2-40B4-BE49-F238E27FC236}">
                <a16:creationId xmlns:a16="http://schemas.microsoft.com/office/drawing/2014/main" xmlns="" id="{7727BB46-9A18-4A6D-9703-7676F8CFEF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88" t="20924" r="40625" b="18192"/>
          <a:stretch>
            <a:fillRect/>
          </a:stretch>
        </p:blipFill>
        <p:spPr bwMode="auto">
          <a:xfrm>
            <a:off x="0" y="0"/>
            <a:ext cx="685800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943" name="Text Box 12">
            <a:extLst>
              <a:ext uri="{FF2B5EF4-FFF2-40B4-BE49-F238E27FC236}">
                <a16:creationId xmlns:a16="http://schemas.microsoft.com/office/drawing/2014/main" xmlns="" id="{0A784E25-122E-41DD-A4AF-21A35C7A78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-4763"/>
            <a:ext cx="3049588" cy="436563"/>
          </a:xfrm>
          <a:prstGeom prst="rect">
            <a:avLst/>
          </a:prstGeom>
          <a:noFill/>
          <a:ln w="9525">
            <a:solidFill>
              <a:schemeClr val="folHlink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tIns="0" bIns="0">
            <a:spAutoFit/>
          </a:bodyPr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chemeClr val="tx1"/>
                </a:solidFill>
              </a:rPr>
              <a:t>地球</a:t>
            </a:r>
            <a:r>
              <a:rPr lang="en-US" altLang="zh-CN">
                <a:solidFill>
                  <a:schemeClr val="tx1"/>
                </a:solidFill>
              </a:rPr>
              <a:t>—</a:t>
            </a:r>
            <a:r>
              <a:rPr lang="zh-CN" altLang="en-US">
                <a:solidFill>
                  <a:schemeClr val="tx1"/>
                </a:solidFill>
              </a:rPr>
              <a:t>经纬网</a:t>
            </a:r>
            <a:r>
              <a:rPr lang="en-US" altLang="zh-CN">
                <a:solidFill>
                  <a:schemeClr val="tx1"/>
                </a:solidFill>
              </a:rPr>
              <a:t>—</a:t>
            </a:r>
            <a:r>
              <a:rPr lang="zh-CN" altLang="en-US" sz="2800">
                <a:solidFill>
                  <a:schemeClr val="tx1"/>
                </a:solidFill>
              </a:rPr>
              <a:t>纬线</a:t>
            </a:r>
          </a:p>
        </p:txBody>
      </p:sp>
      <p:sp>
        <p:nvSpPr>
          <p:cNvPr id="149517" name="Arc 13">
            <a:extLst>
              <a:ext uri="{FF2B5EF4-FFF2-40B4-BE49-F238E27FC236}">
                <a16:creationId xmlns:a16="http://schemas.microsoft.com/office/drawing/2014/main" xmlns="" id="{2FE5D3C8-C570-49F1-AD44-7EC82EF57713}"/>
              </a:ext>
            </a:extLst>
          </p:cNvPr>
          <p:cNvSpPr>
            <a:spLocks/>
          </p:cNvSpPr>
          <p:nvPr/>
        </p:nvSpPr>
        <p:spPr bwMode="auto">
          <a:xfrm>
            <a:off x="6764338" y="4041775"/>
            <a:ext cx="1312862" cy="1979613"/>
          </a:xfrm>
          <a:custGeom>
            <a:avLst/>
            <a:gdLst>
              <a:gd name="T0" fmla="*/ 0 w 28823"/>
              <a:gd name="T1" fmla="*/ 57006 h 43200"/>
              <a:gd name="T2" fmla="*/ 237721 w 28823"/>
              <a:gd name="T3" fmla="*/ 1975351 h 43200"/>
              <a:gd name="T4" fmla="*/ 329001 w 28823"/>
              <a:gd name="T5" fmla="*/ 989807 h 43200"/>
              <a:gd name="T6" fmla="*/ 0 60000 65536"/>
              <a:gd name="T7" fmla="*/ 0 60000 65536"/>
              <a:gd name="T8" fmla="*/ 0 60000 65536"/>
              <a:gd name="T9" fmla="*/ 0 w 28823"/>
              <a:gd name="T10" fmla="*/ 0 h 43200"/>
              <a:gd name="T11" fmla="*/ 28823 w 28823"/>
              <a:gd name="T12" fmla="*/ 43200 h 432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823" h="43200" fill="none" extrusionOk="0">
                <a:moveTo>
                  <a:pt x="-1" y="1243"/>
                </a:moveTo>
                <a:cubicBezTo>
                  <a:pt x="2319" y="420"/>
                  <a:pt x="4762" y="-1"/>
                  <a:pt x="7223" y="0"/>
                </a:cubicBezTo>
                <a:cubicBezTo>
                  <a:pt x="19152" y="0"/>
                  <a:pt x="28823" y="9670"/>
                  <a:pt x="28823" y="21600"/>
                </a:cubicBezTo>
                <a:cubicBezTo>
                  <a:pt x="28823" y="33529"/>
                  <a:pt x="19152" y="43200"/>
                  <a:pt x="7223" y="43200"/>
                </a:cubicBezTo>
                <a:cubicBezTo>
                  <a:pt x="6553" y="43200"/>
                  <a:pt x="5885" y="43168"/>
                  <a:pt x="5219" y="43106"/>
                </a:cubicBezTo>
              </a:path>
              <a:path w="28823" h="43200" stroke="0" extrusionOk="0">
                <a:moveTo>
                  <a:pt x="-1" y="1243"/>
                </a:moveTo>
                <a:cubicBezTo>
                  <a:pt x="2319" y="420"/>
                  <a:pt x="4762" y="-1"/>
                  <a:pt x="7223" y="0"/>
                </a:cubicBezTo>
                <a:cubicBezTo>
                  <a:pt x="19152" y="0"/>
                  <a:pt x="28823" y="9670"/>
                  <a:pt x="28823" y="21600"/>
                </a:cubicBezTo>
                <a:cubicBezTo>
                  <a:pt x="28823" y="33529"/>
                  <a:pt x="19152" y="43200"/>
                  <a:pt x="7223" y="43200"/>
                </a:cubicBezTo>
                <a:cubicBezTo>
                  <a:pt x="6553" y="43200"/>
                  <a:pt x="5885" y="43168"/>
                  <a:pt x="5219" y="43106"/>
                </a:cubicBezTo>
                <a:lnTo>
                  <a:pt x="7223" y="21600"/>
                </a:lnTo>
                <a:close/>
              </a:path>
            </a:pathLst>
          </a:custGeom>
          <a:noFill/>
          <a:ln w="38100">
            <a:solidFill>
              <a:schemeClr val="accent2"/>
            </a:solidFill>
            <a:round/>
            <a:headEnd type="arrow" w="med" len="med"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49518" name="Arc 14">
            <a:extLst>
              <a:ext uri="{FF2B5EF4-FFF2-40B4-BE49-F238E27FC236}">
                <a16:creationId xmlns:a16="http://schemas.microsoft.com/office/drawing/2014/main" xmlns="" id="{2E556B35-4BA2-43F3-9FE6-3B0ACF8658CB}"/>
              </a:ext>
            </a:extLst>
          </p:cNvPr>
          <p:cNvSpPr>
            <a:spLocks/>
          </p:cNvSpPr>
          <p:nvPr/>
        </p:nvSpPr>
        <p:spPr bwMode="auto">
          <a:xfrm rot="1102832" flipV="1">
            <a:off x="5749925" y="1312863"/>
            <a:ext cx="2779713" cy="1293812"/>
          </a:xfrm>
          <a:custGeom>
            <a:avLst/>
            <a:gdLst>
              <a:gd name="T0" fmla="*/ 0 w 37776"/>
              <a:gd name="T1" fmla="*/ 561131 h 21600"/>
              <a:gd name="T2" fmla="*/ 2779713 w 37776"/>
              <a:gd name="T3" fmla="*/ 801265 h 21600"/>
              <a:gd name="T4" fmla="*/ 1310018 w 37776"/>
              <a:gd name="T5" fmla="*/ 1293812 h 21600"/>
              <a:gd name="T6" fmla="*/ 0 60000 65536"/>
              <a:gd name="T7" fmla="*/ 0 60000 65536"/>
              <a:gd name="T8" fmla="*/ 0 60000 65536"/>
              <a:gd name="T9" fmla="*/ 0 w 37776"/>
              <a:gd name="T10" fmla="*/ 0 h 21600"/>
              <a:gd name="T11" fmla="*/ 37776 w 37776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7776" h="21600" fill="none" extrusionOk="0">
                <a:moveTo>
                  <a:pt x="0" y="9368"/>
                </a:moveTo>
                <a:cubicBezTo>
                  <a:pt x="4029" y="3503"/>
                  <a:pt x="10687" y="-1"/>
                  <a:pt x="17803" y="0"/>
                </a:cubicBezTo>
                <a:cubicBezTo>
                  <a:pt x="26556" y="0"/>
                  <a:pt x="34444" y="5282"/>
                  <a:pt x="37776" y="13376"/>
                </a:cubicBezTo>
              </a:path>
              <a:path w="37776" h="21600" stroke="0" extrusionOk="0">
                <a:moveTo>
                  <a:pt x="0" y="9368"/>
                </a:moveTo>
                <a:cubicBezTo>
                  <a:pt x="4029" y="3503"/>
                  <a:pt x="10687" y="-1"/>
                  <a:pt x="17803" y="0"/>
                </a:cubicBezTo>
                <a:cubicBezTo>
                  <a:pt x="26556" y="0"/>
                  <a:pt x="34444" y="5282"/>
                  <a:pt x="37776" y="13376"/>
                </a:cubicBezTo>
                <a:lnTo>
                  <a:pt x="17803" y="21600"/>
                </a:lnTo>
                <a:close/>
              </a:path>
            </a:pathLst>
          </a:custGeom>
          <a:noFill/>
          <a:ln w="38100">
            <a:solidFill>
              <a:schemeClr val="accent2"/>
            </a:solidFill>
            <a:round/>
            <a:headEnd type="arrow" w="med" len="med"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49519" name="Arc 15">
            <a:extLst>
              <a:ext uri="{FF2B5EF4-FFF2-40B4-BE49-F238E27FC236}">
                <a16:creationId xmlns:a16="http://schemas.microsoft.com/office/drawing/2014/main" xmlns="" id="{BED52810-850F-4729-A7A3-47074A0667DD}"/>
              </a:ext>
            </a:extLst>
          </p:cNvPr>
          <p:cNvSpPr>
            <a:spLocks/>
          </p:cNvSpPr>
          <p:nvPr/>
        </p:nvSpPr>
        <p:spPr bwMode="auto">
          <a:xfrm rot="10217245">
            <a:off x="6078538" y="4114800"/>
            <a:ext cx="1312862" cy="1979613"/>
          </a:xfrm>
          <a:custGeom>
            <a:avLst/>
            <a:gdLst>
              <a:gd name="T0" fmla="*/ 0 w 28823"/>
              <a:gd name="T1" fmla="*/ 57006 h 43200"/>
              <a:gd name="T2" fmla="*/ 237721 w 28823"/>
              <a:gd name="T3" fmla="*/ 1975351 h 43200"/>
              <a:gd name="T4" fmla="*/ 329001 w 28823"/>
              <a:gd name="T5" fmla="*/ 989807 h 43200"/>
              <a:gd name="T6" fmla="*/ 0 60000 65536"/>
              <a:gd name="T7" fmla="*/ 0 60000 65536"/>
              <a:gd name="T8" fmla="*/ 0 60000 65536"/>
              <a:gd name="T9" fmla="*/ 0 w 28823"/>
              <a:gd name="T10" fmla="*/ 0 h 43200"/>
              <a:gd name="T11" fmla="*/ 28823 w 28823"/>
              <a:gd name="T12" fmla="*/ 43200 h 432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823" h="43200" fill="none" extrusionOk="0">
                <a:moveTo>
                  <a:pt x="-1" y="1243"/>
                </a:moveTo>
                <a:cubicBezTo>
                  <a:pt x="2319" y="420"/>
                  <a:pt x="4762" y="-1"/>
                  <a:pt x="7223" y="0"/>
                </a:cubicBezTo>
                <a:cubicBezTo>
                  <a:pt x="19152" y="0"/>
                  <a:pt x="28823" y="9670"/>
                  <a:pt x="28823" y="21600"/>
                </a:cubicBezTo>
                <a:cubicBezTo>
                  <a:pt x="28823" y="33529"/>
                  <a:pt x="19152" y="43200"/>
                  <a:pt x="7223" y="43200"/>
                </a:cubicBezTo>
                <a:cubicBezTo>
                  <a:pt x="6553" y="43200"/>
                  <a:pt x="5885" y="43168"/>
                  <a:pt x="5219" y="43106"/>
                </a:cubicBezTo>
              </a:path>
              <a:path w="28823" h="43200" stroke="0" extrusionOk="0">
                <a:moveTo>
                  <a:pt x="-1" y="1243"/>
                </a:moveTo>
                <a:cubicBezTo>
                  <a:pt x="2319" y="420"/>
                  <a:pt x="4762" y="-1"/>
                  <a:pt x="7223" y="0"/>
                </a:cubicBezTo>
                <a:cubicBezTo>
                  <a:pt x="19152" y="0"/>
                  <a:pt x="28823" y="9670"/>
                  <a:pt x="28823" y="21600"/>
                </a:cubicBezTo>
                <a:cubicBezTo>
                  <a:pt x="28823" y="33529"/>
                  <a:pt x="19152" y="43200"/>
                  <a:pt x="7223" y="43200"/>
                </a:cubicBezTo>
                <a:cubicBezTo>
                  <a:pt x="6553" y="43200"/>
                  <a:pt x="5885" y="43168"/>
                  <a:pt x="5219" y="43106"/>
                </a:cubicBezTo>
                <a:lnTo>
                  <a:pt x="7223" y="21600"/>
                </a:lnTo>
                <a:close/>
              </a:path>
            </a:pathLst>
          </a:custGeom>
          <a:noFill/>
          <a:ln w="38100">
            <a:solidFill>
              <a:schemeClr val="accent2"/>
            </a:solidFill>
            <a:round/>
            <a:headEnd type="arrow" w="med" len="med"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9947" name="Arc 16">
            <a:extLst>
              <a:ext uri="{FF2B5EF4-FFF2-40B4-BE49-F238E27FC236}">
                <a16:creationId xmlns:a16="http://schemas.microsoft.com/office/drawing/2014/main" xmlns="" id="{18C327F9-54A2-48C9-88D5-DBCDBB9115C1}"/>
              </a:ext>
            </a:extLst>
          </p:cNvPr>
          <p:cNvSpPr>
            <a:spLocks/>
          </p:cNvSpPr>
          <p:nvPr/>
        </p:nvSpPr>
        <p:spPr bwMode="auto">
          <a:xfrm rot="8751308">
            <a:off x="7086600" y="685800"/>
            <a:ext cx="538163" cy="495300"/>
          </a:xfrm>
          <a:custGeom>
            <a:avLst/>
            <a:gdLst>
              <a:gd name="T0" fmla="*/ 0 w 37708"/>
              <a:gd name="T1" fmla="*/ 107520 h 33209"/>
              <a:gd name="T2" fmla="*/ 489853 w 37708"/>
              <a:gd name="T3" fmla="*/ 495300 h 33209"/>
              <a:gd name="T4" fmla="*/ 229891 w 37708"/>
              <a:gd name="T5" fmla="*/ 322156 h 33209"/>
              <a:gd name="T6" fmla="*/ 0 60000 65536"/>
              <a:gd name="T7" fmla="*/ 0 60000 65536"/>
              <a:gd name="T8" fmla="*/ 0 60000 65536"/>
              <a:gd name="T9" fmla="*/ 0 w 37708"/>
              <a:gd name="T10" fmla="*/ 0 h 33209"/>
              <a:gd name="T11" fmla="*/ 37708 w 37708"/>
              <a:gd name="T12" fmla="*/ 33209 h 33209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7708" h="33209" fill="none" extrusionOk="0">
                <a:moveTo>
                  <a:pt x="0" y="7209"/>
                </a:moveTo>
                <a:cubicBezTo>
                  <a:pt x="4098" y="2622"/>
                  <a:pt x="9957" y="-1"/>
                  <a:pt x="16108" y="0"/>
                </a:cubicBezTo>
                <a:cubicBezTo>
                  <a:pt x="28037" y="0"/>
                  <a:pt x="37708" y="9670"/>
                  <a:pt x="37708" y="21600"/>
                </a:cubicBezTo>
                <a:cubicBezTo>
                  <a:pt x="37708" y="25713"/>
                  <a:pt x="36533" y="29740"/>
                  <a:pt x="34323" y="33209"/>
                </a:cubicBezTo>
              </a:path>
              <a:path w="37708" h="33209" stroke="0" extrusionOk="0">
                <a:moveTo>
                  <a:pt x="0" y="7209"/>
                </a:moveTo>
                <a:cubicBezTo>
                  <a:pt x="4098" y="2622"/>
                  <a:pt x="9957" y="-1"/>
                  <a:pt x="16108" y="0"/>
                </a:cubicBezTo>
                <a:cubicBezTo>
                  <a:pt x="28037" y="0"/>
                  <a:pt x="37708" y="9670"/>
                  <a:pt x="37708" y="21600"/>
                </a:cubicBezTo>
                <a:cubicBezTo>
                  <a:pt x="37708" y="25713"/>
                  <a:pt x="36533" y="29740"/>
                  <a:pt x="34323" y="33209"/>
                </a:cubicBezTo>
                <a:lnTo>
                  <a:pt x="16108" y="21600"/>
                </a:lnTo>
                <a:close/>
              </a:path>
            </a:pathLst>
          </a:custGeom>
          <a:noFill/>
          <a:ln w="38100">
            <a:solidFill>
              <a:schemeClr val="accent2"/>
            </a:solidFill>
            <a:round/>
            <a:headEnd type="arrow" w="med" len="med"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495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495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495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0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4950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0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4950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1495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495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1495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9506" grpId="0" build="p" autoUpdateAnimBg="0"/>
      <p:bldP spid="149517" grpId="0" animBg="1"/>
      <p:bldP spid="149518" grpId="0" animBg="1"/>
      <p:bldP spid="14951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ext Box 4">
            <a:extLst>
              <a:ext uri="{FF2B5EF4-FFF2-40B4-BE49-F238E27FC236}">
                <a16:creationId xmlns:a16="http://schemas.microsoft.com/office/drawing/2014/main" xmlns="" id="{46C2FFB3-57D5-4DF7-82B6-9B7FC655FA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11275" y="265113"/>
            <a:ext cx="1841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20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/>
            <a:endParaRPr lang="zh-CN" altLang="zh-CN" sz="2800">
              <a:solidFill>
                <a:srgbClr val="CCFF33"/>
              </a:solidFill>
              <a:ea typeface="华文行楷" panose="02010800040101010101" pitchFamily="2" charset="-122"/>
            </a:endParaRPr>
          </a:p>
        </p:txBody>
      </p:sp>
      <p:sp>
        <p:nvSpPr>
          <p:cNvPr id="8197" name="Text Box 5">
            <a:extLst>
              <a:ext uri="{FF2B5EF4-FFF2-40B4-BE49-F238E27FC236}">
                <a16:creationId xmlns:a16="http://schemas.microsoft.com/office/drawing/2014/main" xmlns="" id="{FE12018C-5D1A-4660-A413-051F7A0CCB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55738" y="88900"/>
            <a:ext cx="409575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20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zh-CN" altLang="en-US" sz="4400">
                <a:solidFill>
                  <a:srgbClr val="CC0099"/>
                </a:solidFill>
                <a:ea typeface="华文行楷" panose="02010800040101010101" pitchFamily="2" charset="-122"/>
              </a:rPr>
              <a:t>一、地球的形状</a:t>
            </a:r>
          </a:p>
        </p:txBody>
      </p:sp>
      <p:sp>
        <p:nvSpPr>
          <p:cNvPr id="8198" name="Text Box 6">
            <a:hlinkClick r:id="rId2" action="ppaction://hlinksldjump"/>
            <a:extLst>
              <a:ext uri="{FF2B5EF4-FFF2-40B4-BE49-F238E27FC236}">
                <a16:creationId xmlns:a16="http://schemas.microsoft.com/office/drawing/2014/main" xmlns="" id="{4FAA99F1-977B-4758-AAE4-01D29F6ADD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5375" y="1190625"/>
            <a:ext cx="5126038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20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en-US" altLang="zh-CN" sz="3200">
                <a:solidFill>
                  <a:srgbClr val="FFFFCC"/>
                </a:solidFill>
              </a:rPr>
              <a:t>1</a:t>
            </a:r>
            <a:r>
              <a:rPr lang="zh-CN" altLang="en-US" sz="3200">
                <a:solidFill>
                  <a:srgbClr val="FFFFCC"/>
                </a:solidFill>
              </a:rPr>
              <a:t>、“盖天说”</a:t>
            </a:r>
            <a:r>
              <a:rPr lang="en-US" altLang="zh-CN" sz="3200">
                <a:solidFill>
                  <a:srgbClr val="FFFFCC"/>
                </a:solidFill>
              </a:rPr>
              <a:t>-----“</a:t>
            </a:r>
            <a:r>
              <a:rPr lang="zh-CN" altLang="en-US" sz="3200">
                <a:solidFill>
                  <a:srgbClr val="FFFFCC"/>
                </a:solidFill>
              </a:rPr>
              <a:t>天圆地方”</a:t>
            </a:r>
          </a:p>
        </p:txBody>
      </p:sp>
      <p:sp>
        <p:nvSpPr>
          <p:cNvPr id="8199" name="Text Box 7">
            <a:hlinkClick r:id="rId3" action="ppaction://hlinksldjump"/>
            <a:extLst>
              <a:ext uri="{FF2B5EF4-FFF2-40B4-BE49-F238E27FC236}">
                <a16:creationId xmlns:a16="http://schemas.microsoft.com/office/drawing/2014/main" xmlns="" id="{57E4F33D-1686-412A-A2E8-2883D3659D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47813" y="2133600"/>
            <a:ext cx="7326312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20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en-US" altLang="zh-CN" sz="3200">
                <a:solidFill>
                  <a:srgbClr val="FFFFCC"/>
                </a:solidFill>
              </a:rPr>
              <a:t>“</a:t>
            </a:r>
            <a:r>
              <a:rPr lang="zh-CN" altLang="en-US" sz="3200">
                <a:solidFill>
                  <a:srgbClr val="FFFFCC"/>
                </a:solidFill>
              </a:rPr>
              <a:t>浑天说”</a:t>
            </a:r>
            <a:r>
              <a:rPr lang="en-US" altLang="zh-CN" sz="3200">
                <a:solidFill>
                  <a:srgbClr val="FFFFCC"/>
                </a:solidFill>
              </a:rPr>
              <a:t>------- “</a:t>
            </a:r>
            <a:r>
              <a:rPr lang="zh-CN" altLang="en-US" sz="3200">
                <a:solidFill>
                  <a:srgbClr val="FFFFCC"/>
                </a:solidFill>
              </a:rPr>
              <a:t>天之包地，犹壳之裹黄”</a:t>
            </a:r>
          </a:p>
        </p:txBody>
      </p:sp>
      <p:sp>
        <p:nvSpPr>
          <p:cNvPr id="8200" name="Text Box 8">
            <a:hlinkClick r:id="rId4" action="ppaction://hlinksldjump"/>
            <a:extLst>
              <a:ext uri="{FF2B5EF4-FFF2-40B4-BE49-F238E27FC236}">
                <a16:creationId xmlns:a16="http://schemas.microsoft.com/office/drawing/2014/main" xmlns="" id="{08F6CDF0-C3B0-458A-84D8-D127170E0C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6813" y="3062288"/>
            <a:ext cx="7723187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20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en-US" altLang="zh-CN" sz="3200">
                <a:solidFill>
                  <a:srgbClr val="FFFFCC"/>
                </a:solidFill>
              </a:rPr>
              <a:t>2</a:t>
            </a:r>
            <a:r>
              <a:rPr lang="zh-CN" altLang="en-US" sz="3200">
                <a:solidFill>
                  <a:srgbClr val="FFFFCC"/>
                </a:solidFill>
              </a:rPr>
              <a:t>、麦哲伦环球航行</a:t>
            </a:r>
            <a:r>
              <a:rPr lang="en-US" altLang="zh-CN" sz="3200">
                <a:solidFill>
                  <a:srgbClr val="FFFFCC"/>
                </a:solidFill>
              </a:rPr>
              <a:t>------</a:t>
            </a:r>
            <a:r>
              <a:rPr lang="zh-CN" altLang="en-US" sz="3200">
                <a:solidFill>
                  <a:srgbClr val="FFFFCC"/>
                </a:solidFill>
              </a:rPr>
              <a:t>证实“大地球行说”</a:t>
            </a:r>
          </a:p>
        </p:txBody>
      </p:sp>
      <p:sp>
        <p:nvSpPr>
          <p:cNvPr id="8201" name="Text Box 9">
            <a:hlinkClick r:id="rId5" action="ppaction://hlinksldjump"/>
            <a:extLst>
              <a:ext uri="{FF2B5EF4-FFF2-40B4-BE49-F238E27FC236}">
                <a16:creationId xmlns:a16="http://schemas.microsoft.com/office/drawing/2014/main" xmlns="" id="{1E6C5709-8AD5-4D92-9170-A5DB4274BD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2988" y="4149725"/>
            <a:ext cx="7794625" cy="2041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20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zh-CN" altLang="en-US" sz="3200">
                <a:solidFill>
                  <a:srgbClr val="FFFFCC"/>
                </a:solidFill>
              </a:rPr>
              <a:t>３、现代宇宙观测研究</a:t>
            </a:r>
            <a:r>
              <a:rPr lang="en-US" altLang="zh-CN" sz="3200">
                <a:solidFill>
                  <a:srgbClr val="FFFFCC"/>
                </a:solidFill>
              </a:rPr>
              <a:t>-----</a:t>
            </a:r>
            <a:r>
              <a:rPr lang="zh-CN" altLang="en-US" sz="3200">
                <a:solidFill>
                  <a:srgbClr val="FFFFCC"/>
                </a:solidFill>
              </a:rPr>
              <a:t>证实地球的真实</a:t>
            </a:r>
          </a:p>
          <a:p>
            <a:pPr eaLnBrk="1" hangingPunct="1"/>
            <a:r>
              <a:rPr lang="zh-CN" altLang="en-US" sz="3200">
                <a:solidFill>
                  <a:srgbClr val="FFFFCC"/>
                </a:solidFill>
              </a:rPr>
              <a:t>　　形状是不规则的球体</a:t>
            </a:r>
          </a:p>
          <a:p>
            <a:pPr eaLnBrk="1" hangingPunct="1"/>
            <a:r>
              <a:rPr lang="zh-CN" altLang="en-US" sz="3200">
                <a:solidFill>
                  <a:srgbClr val="FFFFCC"/>
                </a:solidFill>
              </a:rPr>
              <a:t>         </a:t>
            </a:r>
          </a:p>
          <a:p>
            <a:pPr eaLnBrk="1" hangingPunct="1"/>
            <a:endParaRPr lang="en-US" altLang="zh-CN" sz="3200">
              <a:solidFill>
                <a:srgbClr val="FFFFCC"/>
              </a:solidFill>
            </a:endParaRPr>
          </a:p>
        </p:txBody>
      </p:sp>
      <p:sp>
        <p:nvSpPr>
          <p:cNvPr id="20488" name="AutoShape 10">
            <a:hlinkClick r:id="rId6" action="ppaction://hlinksldjump"/>
            <a:extLst>
              <a:ext uri="{FF2B5EF4-FFF2-40B4-BE49-F238E27FC236}">
                <a16:creationId xmlns:a16="http://schemas.microsoft.com/office/drawing/2014/main" xmlns="" id="{0AB9C888-3703-4E5E-9059-DBD0C65F6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01013" y="6381750"/>
            <a:ext cx="1042987" cy="476250"/>
          </a:xfrm>
          <a:prstGeom prst="ribbon2">
            <a:avLst>
              <a:gd name="adj1" fmla="val 12500"/>
              <a:gd name="adj2" fmla="val 50000"/>
            </a:avLst>
          </a:prstGeom>
          <a:solidFill>
            <a:srgbClr val="00FFFF"/>
          </a:solidFill>
          <a:ln w="63500">
            <a:solidFill>
              <a:srgbClr val="FF00FF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1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1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1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1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1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1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2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2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2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2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7" grpId="0"/>
      <p:bldP spid="8198" grpId="0"/>
      <p:bldP spid="8199" grpId="0"/>
      <p:bldP spid="8200" grpId="0"/>
      <p:bldP spid="820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410" name="Picture 2">
            <a:extLst>
              <a:ext uri="{FF2B5EF4-FFF2-40B4-BE49-F238E27FC236}">
                <a16:creationId xmlns:a16="http://schemas.microsoft.com/office/drawing/2014/main" xmlns="" id="{A657F589-28EA-4B79-AFC6-5E5F26C303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238" y="765175"/>
            <a:ext cx="5543550" cy="5259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5411" name="Oval 3">
            <a:extLst>
              <a:ext uri="{FF2B5EF4-FFF2-40B4-BE49-F238E27FC236}">
                <a16:creationId xmlns:a16="http://schemas.microsoft.com/office/drawing/2014/main" xmlns="" id="{7F7B18DF-C9C2-48F1-B93C-664CE5EC59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16238" y="765175"/>
            <a:ext cx="5545137" cy="5256213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algn="ctr" eaLnBrk="1" hangingPunct="1"/>
            <a:endParaRPr kumimoji="0" lang="zh-CN" altLang="zh-CN" sz="1800" b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45412" name="Line 4">
            <a:extLst>
              <a:ext uri="{FF2B5EF4-FFF2-40B4-BE49-F238E27FC236}">
                <a16:creationId xmlns:a16="http://schemas.microsoft.com/office/drawing/2014/main" xmlns="" id="{CD87A156-15FF-4A62-8B36-9A2E2577C5AB}"/>
              </a:ext>
            </a:extLst>
          </p:cNvPr>
          <p:cNvSpPr>
            <a:spLocks noChangeShapeType="1"/>
          </p:cNvSpPr>
          <p:nvPr/>
        </p:nvSpPr>
        <p:spPr bwMode="auto">
          <a:xfrm rot="10800000">
            <a:off x="2987675" y="4076700"/>
            <a:ext cx="5400675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5413" name="Line 5">
            <a:extLst>
              <a:ext uri="{FF2B5EF4-FFF2-40B4-BE49-F238E27FC236}">
                <a16:creationId xmlns:a16="http://schemas.microsoft.com/office/drawing/2014/main" xmlns="" id="{E2D8CE7D-5417-4222-81E4-3A20FCFC7F52}"/>
              </a:ext>
            </a:extLst>
          </p:cNvPr>
          <p:cNvSpPr>
            <a:spLocks noChangeShapeType="1"/>
          </p:cNvSpPr>
          <p:nvPr/>
        </p:nvSpPr>
        <p:spPr bwMode="auto">
          <a:xfrm rot="10800000">
            <a:off x="4284663" y="5661025"/>
            <a:ext cx="2808287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5414" name="Line 6">
            <a:extLst>
              <a:ext uri="{FF2B5EF4-FFF2-40B4-BE49-F238E27FC236}">
                <a16:creationId xmlns:a16="http://schemas.microsoft.com/office/drawing/2014/main" xmlns="" id="{4E8EC4C6-F746-4A58-B9DA-67C444EDAF26}"/>
              </a:ext>
            </a:extLst>
          </p:cNvPr>
          <p:cNvSpPr>
            <a:spLocks noChangeShapeType="1"/>
          </p:cNvSpPr>
          <p:nvPr/>
        </p:nvSpPr>
        <p:spPr bwMode="auto">
          <a:xfrm rot="10800000">
            <a:off x="3779838" y="5300663"/>
            <a:ext cx="3813175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5415" name="Line 7">
            <a:extLst>
              <a:ext uri="{FF2B5EF4-FFF2-40B4-BE49-F238E27FC236}">
                <a16:creationId xmlns:a16="http://schemas.microsoft.com/office/drawing/2014/main" xmlns="" id="{E9530496-155A-4781-9B82-1D283348655F}"/>
              </a:ext>
            </a:extLst>
          </p:cNvPr>
          <p:cNvSpPr>
            <a:spLocks noChangeShapeType="1"/>
          </p:cNvSpPr>
          <p:nvPr/>
        </p:nvSpPr>
        <p:spPr bwMode="auto">
          <a:xfrm rot="10800000">
            <a:off x="3276600" y="4724400"/>
            <a:ext cx="481965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3736" name="Line 8">
            <a:extLst>
              <a:ext uri="{FF2B5EF4-FFF2-40B4-BE49-F238E27FC236}">
                <a16:creationId xmlns:a16="http://schemas.microsoft.com/office/drawing/2014/main" xmlns="" id="{F84E0C99-1896-48B9-8694-8F1323F9D7B3}"/>
              </a:ext>
            </a:extLst>
          </p:cNvPr>
          <p:cNvSpPr>
            <a:spLocks noChangeShapeType="1"/>
          </p:cNvSpPr>
          <p:nvPr/>
        </p:nvSpPr>
        <p:spPr bwMode="auto">
          <a:xfrm>
            <a:off x="2914650" y="3429000"/>
            <a:ext cx="5545138" cy="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5417" name="Line 9">
            <a:extLst>
              <a:ext uri="{FF2B5EF4-FFF2-40B4-BE49-F238E27FC236}">
                <a16:creationId xmlns:a16="http://schemas.microsoft.com/office/drawing/2014/main" xmlns="" id="{D06038EF-06FE-4BBA-8AC9-0517B7CC871F}"/>
              </a:ext>
            </a:extLst>
          </p:cNvPr>
          <p:cNvSpPr>
            <a:spLocks noChangeShapeType="1"/>
          </p:cNvSpPr>
          <p:nvPr/>
        </p:nvSpPr>
        <p:spPr bwMode="auto">
          <a:xfrm>
            <a:off x="2987675" y="2708275"/>
            <a:ext cx="5400675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5418" name="Line 10">
            <a:extLst>
              <a:ext uri="{FF2B5EF4-FFF2-40B4-BE49-F238E27FC236}">
                <a16:creationId xmlns:a16="http://schemas.microsoft.com/office/drawing/2014/main" xmlns="" id="{8A0409EF-2882-4D86-B02C-79DDF88C49DB}"/>
              </a:ext>
            </a:extLst>
          </p:cNvPr>
          <p:cNvSpPr>
            <a:spLocks noChangeShapeType="1"/>
          </p:cNvSpPr>
          <p:nvPr/>
        </p:nvSpPr>
        <p:spPr bwMode="auto">
          <a:xfrm>
            <a:off x="4356100" y="1125538"/>
            <a:ext cx="2663825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5419" name="Line 11">
            <a:extLst>
              <a:ext uri="{FF2B5EF4-FFF2-40B4-BE49-F238E27FC236}">
                <a16:creationId xmlns:a16="http://schemas.microsoft.com/office/drawing/2014/main" xmlns="" id="{3ECAAD4A-F4FB-4354-A137-679D5D0E0F31}"/>
              </a:ext>
            </a:extLst>
          </p:cNvPr>
          <p:cNvSpPr>
            <a:spLocks noChangeShapeType="1"/>
          </p:cNvSpPr>
          <p:nvPr/>
        </p:nvSpPr>
        <p:spPr bwMode="auto">
          <a:xfrm>
            <a:off x="3708400" y="1557338"/>
            <a:ext cx="395605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5420" name="Line 12">
            <a:extLst>
              <a:ext uri="{FF2B5EF4-FFF2-40B4-BE49-F238E27FC236}">
                <a16:creationId xmlns:a16="http://schemas.microsoft.com/office/drawing/2014/main" xmlns="" id="{ED384EC3-F097-48A6-B5AC-B135C91C2506}"/>
              </a:ext>
            </a:extLst>
          </p:cNvPr>
          <p:cNvSpPr>
            <a:spLocks noChangeShapeType="1"/>
          </p:cNvSpPr>
          <p:nvPr/>
        </p:nvSpPr>
        <p:spPr bwMode="auto">
          <a:xfrm>
            <a:off x="3276600" y="2060575"/>
            <a:ext cx="481965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5421" name="Line 13">
            <a:extLst>
              <a:ext uri="{FF2B5EF4-FFF2-40B4-BE49-F238E27FC236}">
                <a16:creationId xmlns:a16="http://schemas.microsoft.com/office/drawing/2014/main" xmlns="" id="{96044E18-03D1-44F9-9BEF-720E697B636F}"/>
              </a:ext>
            </a:extLst>
          </p:cNvPr>
          <p:cNvSpPr>
            <a:spLocks noChangeShapeType="1"/>
          </p:cNvSpPr>
          <p:nvPr/>
        </p:nvSpPr>
        <p:spPr bwMode="auto">
          <a:xfrm>
            <a:off x="5651500" y="3429000"/>
            <a:ext cx="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3742" name="Text Box 14">
            <a:extLst>
              <a:ext uri="{FF2B5EF4-FFF2-40B4-BE49-F238E27FC236}">
                <a16:creationId xmlns:a16="http://schemas.microsoft.com/office/drawing/2014/main" xmlns="" id="{2511496A-89CA-47E4-9CAE-2A48AB467E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95963" y="908050"/>
            <a:ext cx="549275" cy="1944688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>
            <a:spAutoFit/>
          </a:bodyPr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kumimoji="0" lang="zh-CN" altLang="en-US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北  纬</a:t>
            </a:r>
            <a:r>
              <a:rPr kumimoji="0" lang="zh-CN" altLang="en-US" sz="1800" b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    </a:t>
            </a:r>
          </a:p>
        </p:txBody>
      </p:sp>
      <p:sp>
        <p:nvSpPr>
          <p:cNvPr id="73743" name="Text Box 15">
            <a:extLst>
              <a:ext uri="{FF2B5EF4-FFF2-40B4-BE49-F238E27FC236}">
                <a16:creationId xmlns:a16="http://schemas.microsoft.com/office/drawing/2014/main" xmlns="" id="{4C695763-B32F-4D0A-9EB0-31F2549480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94375" y="2182813"/>
            <a:ext cx="504825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kumimoji="0" lang="en-US" altLang="zh-CN" sz="3600">
                <a:solidFill>
                  <a:srgbClr val="FF0000"/>
                </a:solidFill>
                <a:latin typeface="黑体" panose="02010609060101010101" pitchFamily="49" charset="-122"/>
              </a:rPr>
              <a:t>N</a:t>
            </a:r>
          </a:p>
        </p:txBody>
      </p:sp>
      <p:sp>
        <p:nvSpPr>
          <p:cNvPr id="73744" name="Text Box 16">
            <a:extLst>
              <a:ext uri="{FF2B5EF4-FFF2-40B4-BE49-F238E27FC236}">
                <a16:creationId xmlns:a16="http://schemas.microsoft.com/office/drawing/2014/main" xmlns="" id="{F0B2F96A-E4C3-46A1-B81E-FE1D3F69D5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46675" y="3932238"/>
            <a:ext cx="549275" cy="1944687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>
            <a:spAutoFit/>
          </a:bodyPr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kumimoji="0" lang="en-US" altLang="zh-CN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kumimoji="0" lang="zh-CN" altLang="en-US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南  纬</a:t>
            </a:r>
            <a:r>
              <a:rPr kumimoji="0" lang="zh-CN" altLang="en-US" sz="1800" b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    </a:t>
            </a:r>
          </a:p>
        </p:txBody>
      </p:sp>
      <p:sp>
        <p:nvSpPr>
          <p:cNvPr id="145425" name="Text Box 17">
            <a:extLst>
              <a:ext uri="{FF2B5EF4-FFF2-40B4-BE49-F238E27FC236}">
                <a16:creationId xmlns:a16="http://schemas.microsoft.com/office/drawing/2014/main" xmlns="" id="{238277BC-63EE-4CC1-8321-A817A0E31C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91138" y="5157788"/>
            <a:ext cx="184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algn="ctr" eaLnBrk="1" hangingPunct="1"/>
            <a:endParaRPr kumimoji="0" lang="zh-CN" altLang="zh-CN" sz="1800" b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3746" name="Text Box 18">
            <a:extLst>
              <a:ext uri="{FF2B5EF4-FFF2-40B4-BE49-F238E27FC236}">
                <a16:creationId xmlns:a16="http://schemas.microsoft.com/office/drawing/2014/main" xmlns="" id="{44C6BAD0-32CB-4FC7-851C-C386F0E161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91125" y="5195888"/>
            <a:ext cx="414338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algn="ctr" eaLnBrk="1" hangingPunct="1"/>
            <a:r>
              <a:rPr kumimoji="0" lang="en-US" altLang="zh-CN" sz="3600">
                <a:solidFill>
                  <a:srgbClr val="0000FF"/>
                </a:solidFill>
                <a:latin typeface="黑体" panose="02010609060101010101" pitchFamily="49" charset="-122"/>
              </a:rPr>
              <a:t>S</a:t>
            </a:r>
          </a:p>
        </p:txBody>
      </p:sp>
      <p:sp>
        <p:nvSpPr>
          <p:cNvPr id="145427" name="Text Box 19">
            <a:extLst>
              <a:ext uri="{FF2B5EF4-FFF2-40B4-BE49-F238E27FC236}">
                <a16:creationId xmlns:a16="http://schemas.microsoft.com/office/drawing/2014/main" xmlns="" id="{F7EB88BC-29EB-412D-843B-718043CDEF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8675" y="809625"/>
            <a:ext cx="790575" cy="2763838"/>
          </a:xfrm>
          <a:prstGeom prst="rect">
            <a:avLst/>
          </a:prstGeom>
          <a:noFill/>
          <a:ln w="57150" cap="rnd" algn="ctr">
            <a:solidFill>
              <a:srgbClr val="FF00FF"/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eaVert">
            <a:spAutoFit/>
          </a:bodyPr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algn="ctr" eaLnBrk="1" hangingPunct="1"/>
            <a:r>
              <a:rPr kumimoji="0" lang="zh-CN" altLang="en-US" sz="3600">
                <a:solidFill>
                  <a:schemeClr val="tx1"/>
                </a:solidFill>
                <a:latin typeface="Arial" panose="020B0604020202020204" pitchFamily="34" charset="0"/>
              </a:rPr>
              <a:t>纬度的划分</a:t>
            </a:r>
          </a:p>
        </p:txBody>
      </p:sp>
      <p:sp>
        <p:nvSpPr>
          <p:cNvPr id="145428" name="Text Box 20">
            <a:extLst>
              <a:ext uri="{FF2B5EF4-FFF2-40B4-BE49-F238E27FC236}">
                <a16:creationId xmlns:a16="http://schemas.microsoft.com/office/drawing/2014/main" xmlns="" id="{7F2B3DC6-6816-4409-8CA4-CF7895E618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84438" y="3197225"/>
            <a:ext cx="4826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algn="ctr" eaLnBrk="1" hangingPunct="1"/>
            <a:r>
              <a:rPr kumimoji="0" lang="en-US" altLang="zh-CN" sz="2800">
                <a:solidFill>
                  <a:schemeClr val="hlink"/>
                </a:solidFill>
                <a:latin typeface="黑体" panose="02010609060101010101" pitchFamily="49" charset="-122"/>
              </a:rPr>
              <a:t>0</a:t>
            </a:r>
            <a:r>
              <a:rPr kumimoji="0" lang="en-US" altLang="zh-CN" sz="2800" baseline="30000">
                <a:solidFill>
                  <a:schemeClr val="hlink"/>
                </a:solidFill>
                <a:latin typeface="黑体" panose="02010609060101010101" pitchFamily="49" charset="-122"/>
                <a:cs typeface="Arial" panose="020B0604020202020204" pitchFamily="34" charset="0"/>
              </a:rPr>
              <a:t>o</a:t>
            </a:r>
          </a:p>
        </p:txBody>
      </p:sp>
      <p:sp>
        <p:nvSpPr>
          <p:cNvPr id="73749" name="Text Box 21">
            <a:extLst>
              <a:ext uri="{FF2B5EF4-FFF2-40B4-BE49-F238E27FC236}">
                <a16:creationId xmlns:a16="http://schemas.microsoft.com/office/drawing/2014/main" xmlns="" id="{340AEC85-CC7D-43F6-BD37-AFFDE1EC32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25663" y="2420938"/>
            <a:ext cx="842962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algn="ctr" eaLnBrk="1" hangingPunct="1"/>
            <a:r>
              <a:rPr kumimoji="0" lang="en-US" altLang="zh-CN" sz="2800">
                <a:solidFill>
                  <a:schemeClr val="hlink"/>
                </a:solidFill>
                <a:latin typeface="黑体" panose="02010609060101010101" pitchFamily="49" charset="-122"/>
              </a:rPr>
              <a:t>15</a:t>
            </a:r>
            <a:r>
              <a:rPr kumimoji="0" lang="en-US" altLang="zh-CN" sz="2800" baseline="30000">
                <a:solidFill>
                  <a:schemeClr val="hlink"/>
                </a:solidFill>
                <a:latin typeface="黑体" panose="02010609060101010101" pitchFamily="49" charset="-122"/>
                <a:cs typeface="Arial" panose="020B0604020202020204" pitchFamily="34" charset="0"/>
              </a:rPr>
              <a:t>o</a:t>
            </a:r>
            <a:r>
              <a:rPr kumimoji="0" lang="en-US" altLang="zh-CN" sz="2800" b="0">
                <a:solidFill>
                  <a:schemeClr val="hlink"/>
                </a:solidFill>
                <a:latin typeface="黑体" panose="02010609060101010101" pitchFamily="49" charset="-122"/>
                <a:cs typeface="Arial" panose="020B0604020202020204" pitchFamily="34" charset="0"/>
              </a:rPr>
              <a:t>N</a:t>
            </a:r>
          </a:p>
        </p:txBody>
      </p:sp>
      <p:sp>
        <p:nvSpPr>
          <p:cNvPr id="73750" name="Rectangle 22">
            <a:extLst>
              <a:ext uri="{FF2B5EF4-FFF2-40B4-BE49-F238E27FC236}">
                <a16:creationId xmlns:a16="http://schemas.microsoft.com/office/drawing/2014/main" xmlns="" id="{641B71C5-F2C4-4CE7-8CA9-08315E96FE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1563" y="1700213"/>
            <a:ext cx="842962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algn="ctr" eaLnBrk="1" hangingPunct="1"/>
            <a:r>
              <a:rPr kumimoji="0" lang="en-US" altLang="zh-CN" sz="2800">
                <a:solidFill>
                  <a:schemeClr val="hlink"/>
                </a:solidFill>
                <a:latin typeface="黑体" panose="02010609060101010101" pitchFamily="49" charset="-122"/>
              </a:rPr>
              <a:t>30</a:t>
            </a:r>
            <a:r>
              <a:rPr kumimoji="0" lang="en-US" altLang="zh-CN" sz="2800" baseline="30000">
                <a:solidFill>
                  <a:schemeClr val="hlink"/>
                </a:solidFill>
                <a:latin typeface="黑体" panose="02010609060101010101" pitchFamily="49" charset="-122"/>
                <a:cs typeface="Arial" panose="020B0604020202020204" pitchFamily="34" charset="0"/>
              </a:rPr>
              <a:t>o</a:t>
            </a:r>
            <a:r>
              <a:rPr kumimoji="0" lang="en-US" altLang="zh-CN" sz="2800" b="0">
                <a:solidFill>
                  <a:schemeClr val="hlink"/>
                </a:solidFill>
                <a:latin typeface="黑体" panose="02010609060101010101" pitchFamily="49" charset="-122"/>
                <a:cs typeface="Arial" panose="020B0604020202020204" pitchFamily="34" charset="0"/>
              </a:rPr>
              <a:t>N</a:t>
            </a:r>
          </a:p>
        </p:txBody>
      </p:sp>
      <p:sp>
        <p:nvSpPr>
          <p:cNvPr id="73751" name="Rectangle 23">
            <a:extLst>
              <a:ext uri="{FF2B5EF4-FFF2-40B4-BE49-F238E27FC236}">
                <a16:creationId xmlns:a16="http://schemas.microsoft.com/office/drawing/2014/main" xmlns="" id="{9EB468F3-0487-4D7C-9DB9-36CF99C1A4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17825" y="1052513"/>
            <a:ext cx="842963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algn="ctr" eaLnBrk="1" hangingPunct="1"/>
            <a:r>
              <a:rPr kumimoji="0" lang="en-US" altLang="zh-CN" sz="2800">
                <a:solidFill>
                  <a:schemeClr val="hlink"/>
                </a:solidFill>
                <a:latin typeface="黑体" panose="02010609060101010101" pitchFamily="49" charset="-122"/>
              </a:rPr>
              <a:t>45</a:t>
            </a:r>
            <a:r>
              <a:rPr kumimoji="0" lang="en-US" altLang="zh-CN" sz="2800" baseline="30000">
                <a:solidFill>
                  <a:schemeClr val="hlink"/>
                </a:solidFill>
                <a:latin typeface="黑体" panose="02010609060101010101" pitchFamily="49" charset="-122"/>
                <a:cs typeface="Arial" panose="020B0604020202020204" pitchFamily="34" charset="0"/>
              </a:rPr>
              <a:t>o</a:t>
            </a:r>
            <a:r>
              <a:rPr kumimoji="0" lang="en-US" altLang="zh-CN" sz="2800" b="0">
                <a:solidFill>
                  <a:schemeClr val="hlink"/>
                </a:solidFill>
                <a:latin typeface="黑体" panose="02010609060101010101" pitchFamily="49" charset="-122"/>
                <a:cs typeface="Arial" panose="020B0604020202020204" pitchFamily="34" charset="0"/>
              </a:rPr>
              <a:t>N</a:t>
            </a:r>
          </a:p>
        </p:txBody>
      </p:sp>
      <p:sp>
        <p:nvSpPr>
          <p:cNvPr id="73752" name="Rectangle 24">
            <a:extLst>
              <a:ext uri="{FF2B5EF4-FFF2-40B4-BE49-F238E27FC236}">
                <a16:creationId xmlns:a16="http://schemas.microsoft.com/office/drawing/2014/main" xmlns="" id="{F31A0BA2-2B9B-40C6-91E0-D7301D6383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33788" y="549275"/>
            <a:ext cx="842962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algn="ctr" eaLnBrk="1" hangingPunct="1"/>
            <a:r>
              <a:rPr kumimoji="0" lang="en-US" altLang="zh-CN" sz="2800">
                <a:solidFill>
                  <a:schemeClr val="hlink"/>
                </a:solidFill>
                <a:latin typeface="黑体" panose="02010609060101010101" pitchFamily="49" charset="-122"/>
              </a:rPr>
              <a:t>60</a:t>
            </a:r>
            <a:r>
              <a:rPr kumimoji="0" lang="en-US" altLang="zh-CN" sz="2800" baseline="30000">
                <a:solidFill>
                  <a:schemeClr val="hlink"/>
                </a:solidFill>
                <a:latin typeface="黑体" panose="02010609060101010101" pitchFamily="49" charset="-122"/>
                <a:cs typeface="Arial" panose="020B0604020202020204" pitchFamily="34" charset="0"/>
              </a:rPr>
              <a:t>o</a:t>
            </a:r>
            <a:r>
              <a:rPr kumimoji="0" lang="en-US" altLang="zh-CN" sz="2800" b="0">
                <a:solidFill>
                  <a:schemeClr val="hlink"/>
                </a:solidFill>
                <a:latin typeface="黑体" panose="02010609060101010101" pitchFamily="49" charset="-122"/>
                <a:cs typeface="Arial" panose="020B0604020202020204" pitchFamily="34" charset="0"/>
              </a:rPr>
              <a:t>N</a:t>
            </a:r>
          </a:p>
        </p:txBody>
      </p:sp>
      <p:sp>
        <p:nvSpPr>
          <p:cNvPr id="145433" name="Rectangle 25">
            <a:extLst>
              <a:ext uri="{FF2B5EF4-FFF2-40B4-BE49-F238E27FC236}">
                <a16:creationId xmlns:a16="http://schemas.microsoft.com/office/drawing/2014/main" xmlns="" id="{3CA516F2-40C3-4E9D-ADB1-7B604D5E88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21288" y="260350"/>
            <a:ext cx="842962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algn="ctr" eaLnBrk="1" hangingPunct="1"/>
            <a:r>
              <a:rPr kumimoji="0" lang="en-US" altLang="zh-CN" sz="2800">
                <a:solidFill>
                  <a:schemeClr val="hlink"/>
                </a:solidFill>
                <a:latin typeface="黑体" panose="02010609060101010101" pitchFamily="49" charset="-122"/>
              </a:rPr>
              <a:t>90</a:t>
            </a:r>
            <a:r>
              <a:rPr kumimoji="0" lang="en-US" altLang="zh-CN" sz="2800" baseline="30000">
                <a:solidFill>
                  <a:schemeClr val="hlink"/>
                </a:solidFill>
                <a:latin typeface="黑体" panose="02010609060101010101" pitchFamily="49" charset="-122"/>
                <a:cs typeface="Arial" panose="020B0604020202020204" pitchFamily="34" charset="0"/>
              </a:rPr>
              <a:t>o</a:t>
            </a:r>
            <a:r>
              <a:rPr kumimoji="0" lang="en-US" altLang="zh-CN" sz="2800" b="0">
                <a:solidFill>
                  <a:schemeClr val="hlink"/>
                </a:solidFill>
                <a:latin typeface="黑体" panose="02010609060101010101" pitchFamily="49" charset="-122"/>
                <a:cs typeface="Arial" panose="020B0604020202020204" pitchFamily="34" charset="0"/>
              </a:rPr>
              <a:t>N</a:t>
            </a:r>
          </a:p>
        </p:txBody>
      </p:sp>
      <p:sp>
        <p:nvSpPr>
          <p:cNvPr id="73754" name="Rectangle 26">
            <a:extLst>
              <a:ext uri="{FF2B5EF4-FFF2-40B4-BE49-F238E27FC236}">
                <a16:creationId xmlns:a16="http://schemas.microsoft.com/office/drawing/2014/main" xmlns="" id="{DDA8B33C-58F3-4F29-9510-9532AB7F17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06813" y="5661025"/>
            <a:ext cx="842962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algn="ctr" eaLnBrk="1" hangingPunct="1"/>
            <a:r>
              <a:rPr kumimoji="0" lang="en-US" altLang="zh-CN" sz="2800">
                <a:solidFill>
                  <a:schemeClr val="hlink"/>
                </a:solidFill>
                <a:latin typeface="黑体" panose="02010609060101010101" pitchFamily="49" charset="-122"/>
              </a:rPr>
              <a:t>60</a:t>
            </a:r>
            <a:r>
              <a:rPr kumimoji="0" lang="en-US" altLang="zh-CN" sz="2800" baseline="30000">
                <a:solidFill>
                  <a:schemeClr val="hlink"/>
                </a:solidFill>
                <a:latin typeface="黑体" panose="02010609060101010101" pitchFamily="49" charset="-122"/>
                <a:cs typeface="Arial" panose="020B0604020202020204" pitchFamily="34" charset="0"/>
              </a:rPr>
              <a:t>o</a:t>
            </a:r>
            <a:r>
              <a:rPr kumimoji="0" lang="en-US" altLang="zh-CN" sz="2800" b="0">
                <a:solidFill>
                  <a:schemeClr val="hlink"/>
                </a:solidFill>
                <a:latin typeface="黑体" panose="02010609060101010101" pitchFamily="49" charset="-122"/>
                <a:cs typeface="Arial" panose="020B0604020202020204" pitchFamily="34" charset="0"/>
              </a:rPr>
              <a:t>S</a:t>
            </a:r>
          </a:p>
        </p:txBody>
      </p:sp>
      <p:sp>
        <p:nvSpPr>
          <p:cNvPr id="73755" name="Rectangle 27">
            <a:extLst>
              <a:ext uri="{FF2B5EF4-FFF2-40B4-BE49-F238E27FC236}">
                <a16:creationId xmlns:a16="http://schemas.microsoft.com/office/drawing/2014/main" xmlns="" id="{C9EC2442-A9BB-4A87-A768-C626F0E1A4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89263" y="5229225"/>
            <a:ext cx="842962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algn="ctr" eaLnBrk="1" hangingPunct="1"/>
            <a:r>
              <a:rPr kumimoji="0" lang="en-US" altLang="zh-CN" sz="2800">
                <a:solidFill>
                  <a:schemeClr val="hlink"/>
                </a:solidFill>
                <a:latin typeface="黑体" panose="02010609060101010101" pitchFamily="49" charset="-122"/>
              </a:rPr>
              <a:t>45</a:t>
            </a:r>
            <a:r>
              <a:rPr kumimoji="0" lang="en-US" altLang="zh-CN" sz="2800" baseline="30000">
                <a:solidFill>
                  <a:schemeClr val="hlink"/>
                </a:solidFill>
                <a:latin typeface="黑体" panose="02010609060101010101" pitchFamily="49" charset="-122"/>
                <a:cs typeface="Arial" panose="020B0604020202020204" pitchFamily="34" charset="0"/>
              </a:rPr>
              <a:t>o</a:t>
            </a:r>
            <a:r>
              <a:rPr kumimoji="0" lang="en-US" altLang="zh-CN" sz="2800" b="0">
                <a:solidFill>
                  <a:schemeClr val="hlink"/>
                </a:solidFill>
                <a:latin typeface="黑体" panose="02010609060101010101" pitchFamily="49" charset="-122"/>
                <a:cs typeface="Arial" panose="020B0604020202020204" pitchFamily="34" charset="0"/>
              </a:rPr>
              <a:t>S</a:t>
            </a:r>
          </a:p>
        </p:txBody>
      </p:sp>
      <p:sp>
        <p:nvSpPr>
          <p:cNvPr id="73756" name="Rectangle 28">
            <a:extLst>
              <a:ext uri="{FF2B5EF4-FFF2-40B4-BE49-F238E27FC236}">
                <a16:creationId xmlns:a16="http://schemas.microsoft.com/office/drawing/2014/main" xmlns="" id="{21E67AFA-B84A-4CE0-B522-9006BF6781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3000" y="4508500"/>
            <a:ext cx="842963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algn="ctr" eaLnBrk="1" hangingPunct="1"/>
            <a:r>
              <a:rPr kumimoji="0" lang="en-US" altLang="zh-CN" sz="2800">
                <a:solidFill>
                  <a:schemeClr val="hlink"/>
                </a:solidFill>
                <a:latin typeface="黑体" panose="02010609060101010101" pitchFamily="49" charset="-122"/>
              </a:rPr>
              <a:t>30</a:t>
            </a:r>
            <a:r>
              <a:rPr kumimoji="0" lang="en-US" altLang="zh-CN" sz="2800" baseline="30000">
                <a:solidFill>
                  <a:schemeClr val="hlink"/>
                </a:solidFill>
                <a:latin typeface="黑体" panose="02010609060101010101" pitchFamily="49" charset="-122"/>
                <a:cs typeface="Arial" panose="020B0604020202020204" pitchFamily="34" charset="0"/>
              </a:rPr>
              <a:t>o</a:t>
            </a:r>
            <a:r>
              <a:rPr kumimoji="0" lang="en-US" altLang="zh-CN" sz="2800" b="0">
                <a:solidFill>
                  <a:schemeClr val="hlink"/>
                </a:solidFill>
                <a:latin typeface="黑体" panose="02010609060101010101" pitchFamily="49" charset="-122"/>
                <a:cs typeface="Arial" panose="020B0604020202020204" pitchFamily="34" charset="0"/>
              </a:rPr>
              <a:t>S</a:t>
            </a:r>
          </a:p>
        </p:txBody>
      </p:sp>
      <p:sp>
        <p:nvSpPr>
          <p:cNvPr id="73757" name="Rectangle 29">
            <a:extLst>
              <a:ext uri="{FF2B5EF4-FFF2-40B4-BE49-F238E27FC236}">
                <a16:creationId xmlns:a16="http://schemas.microsoft.com/office/drawing/2014/main" xmlns="" id="{C0C90D33-96C6-4829-A982-3990940A20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95513" y="3860800"/>
            <a:ext cx="842962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algn="ctr" eaLnBrk="1" hangingPunct="1"/>
            <a:r>
              <a:rPr kumimoji="0" lang="en-US" altLang="zh-CN" sz="2800">
                <a:solidFill>
                  <a:schemeClr val="hlink"/>
                </a:solidFill>
                <a:latin typeface="黑体" panose="02010609060101010101" pitchFamily="49" charset="-122"/>
              </a:rPr>
              <a:t>15</a:t>
            </a:r>
            <a:r>
              <a:rPr kumimoji="0" lang="en-US" altLang="zh-CN" sz="2800" baseline="30000">
                <a:solidFill>
                  <a:schemeClr val="hlink"/>
                </a:solidFill>
                <a:latin typeface="黑体" panose="02010609060101010101" pitchFamily="49" charset="-122"/>
                <a:cs typeface="Arial" panose="020B0604020202020204" pitchFamily="34" charset="0"/>
              </a:rPr>
              <a:t>o</a:t>
            </a:r>
            <a:r>
              <a:rPr kumimoji="0" lang="en-US" altLang="zh-CN" sz="2800" b="0">
                <a:solidFill>
                  <a:schemeClr val="hlink"/>
                </a:solidFill>
                <a:latin typeface="黑体" panose="02010609060101010101" pitchFamily="49" charset="-122"/>
                <a:cs typeface="Arial" panose="020B0604020202020204" pitchFamily="34" charset="0"/>
              </a:rPr>
              <a:t>S</a:t>
            </a:r>
          </a:p>
        </p:txBody>
      </p:sp>
      <p:sp>
        <p:nvSpPr>
          <p:cNvPr id="145438" name="Rectangle 30">
            <a:extLst>
              <a:ext uri="{FF2B5EF4-FFF2-40B4-BE49-F238E27FC236}">
                <a16:creationId xmlns:a16="http://schemas.microsoft.com/office/drawing/2014/main" xmlns="" id="{421DCB86-3FD8-4892-BF32-2832E0DFFA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84800" y="5934075"/>
            <a:ext cx="842963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algn="ctr" eaLnBrk="1" hangingPunct="1"/>
            <a:r>
              <a:rPr kumimoji="0" lang="en-US" altLang="zh-CN" sz="2800">
                <a:solidFill>
                  <a:schemeClr val="hlink"/>
                </a:solidFill>
                <a:latin typeface="黑体" panose="02010609060101010101" pitchFamily="49" charset="-122"/>
              </a:rPr>
              <a:t>90</a:t>
            </a:r>
            <a:r>
              <a:rPr kumimoji="0" lang="en-US" altLang="zh-CN" sz="2800" baseline="30000">
                <a:solidFill>
                  <a:schemeClr val="hlink"/>
                </a:solidFill>
                <a:latin typeface="黑体" panose="02010609060101010101" pitchFamily="49" charset="-122"/>
                <a:cs typeface="Arial" panose="020B0604020202020204" pitchFamily="34" charset="0"/>
              </a:rPr>
              <a:t>o</a:t>
            </a:r>
            <a:r>
              <a:rPr kumimoji="0" lang="en-US" altLang="zh-CN" sz="2800" b="0">
                <a:solidFill>
                  <a:schemeClr val="hlink"/>
                </a:solidFill>
                <a:latin typeface="黑体" panose="02010609060101010101" pitchFamily="49" charset="-122"/>
                <a:cs typeface="Arial" panose="020B0604020202020204" pitchFamily="34" charset="0"/>
              </a:rPr>
              <a:t>S</a:t>
            </a:r>
          </a:p>
        </p:txBody>
      </p:sp>
      <p:sp>
        <p:nvSpPr>
          <p:cNvPr id="145439" name="Line 31">
            <a:extLst>
              <a:ext uri="{FF2B5EF4-FFF2-40B4-BE49-F238E27FC236}">
                <a16:creationId xmlns:a16="http://schemas.microsoft.com/office/drawing/2014/main" xmlns="" id="{5FCDD1DA-7A38-40B6-B582-46218136C3C3}"/>
              </a:ext>
            </a:extLst>
          </p:cNvPr>
          <p:cNvSpPr>
            <a:spLocks noChangeShapeType="1"/>
          </p:cNvSpPr>
          <p:nvPr/>
        </p:nvSpPr>
        <p:spPr bwMode="auto">
          <a:xfrm>
            <a:off x="4932363" y="871538"/>
            <a:ext cx="1439862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3760" name="Line 32">
            <a:extLst>
              <a:ext uri="{FF2B5EF4-FFF2-40B4-BE49-F238E27FC236}">
                <a16:creationId xmlns:a16="http://schemas.microsoft.com/office/drawing/2014/main" xmlns="" id="{FC2FDC66-0E59-4116-8C6C-DFCE8D29C96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651500" y="765175"/>
            <a:ext cx="0" cy="2663825"/>
          </a:xfrm>
          <a:prstGeom prst="line">
            <a:avLst/>
          </a:prstGeom>
          <a:noFill/>
          <a:ln w="57150">
            <a:solidFill>
              <a:srgbClr val="FF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5441" name="Line 33">
            <a:extLst>
              <a:ext uri="{FF2B5EF4-FFF2-40B4-BE49-F238E27FC236}">
                <a16:creationId xmlns:a16="http://schemas.microsoft.com/office/drawing/2014/main" xmlns="" id="{52580968-B93D-40E1-83A2-831E16443132}"/>
              </a:ext>
            </a:extLst>
          </p:cNvPr>
          <p:cNvSpPr>
            <a:spLocks noChangeShapeType="1"/>
          </p:cNvSpPr>
          <p:nvPr/>
        </p:nvSpPr>
        <p:spPr bwMode="auto">
          <a:xfrm>
            <a:off x="5076825" y="5949950"/>
            <a:ext cx="12954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3762" name="Line 34">
            <a:extLst>
              <a:ext uri="{FF2B5EF4-FFF2-40B4-BE49-F238E27FC236}">
                <a16:creationId xmlns:a16="http://schemas.microsoft.com/office/drawing/2014/main" xmlns="" id="{FF1309A6-58BE-4B50-854A-78F16EFE8042}"/>
              </a:ext>
            </a:extLst>
          </p:cNvPr>
          <p:cNvSpPr>
            <a:spLocks noChangeShapeType="1"/>
          </p:cNvSpPr>
          <p:nvPr/>
        </p:nvSpPr>
        <p:spPr bwMode="auto">
          <a:xfrm>
            <a:off x="5794375" y="3429000"/>
            <a:ext cx="0" cy="2592388"/>
          </a:xfrm>
          <a:prstGeom prst="line">
            <a:avLst/>
          </a:prstGeom>
          <a:noFill/>
          <a:ln w="57150">
            <a:solidFill>
              <a:srgbClr val="FF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3763" name="Rectangle 35">
            <a:extLst>
              <a:ext uri="{FF2B5EF4-FFF2-40B4-BE49-F238E27FC236}">
                <a16:creationId xmlns:a16="http://schemas.microsoft.com/office/drawing/2014/main" xmlns="" id="{457682D2-7170-4D67-BB99-910D22AEB9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54513" y="333375"/>
            <a:ext cx="842962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algn="ctr" eaLnBrk="1" hangingPunct="1"/>
            <a:r>
              <a:rPr kumimoji="0" lang="en-US" altLang="zh-CN" sz="2800">
                <a:solidFill>
                  <a:schemeClr val="hlink"/>
                </a:solidFill>
                <a:latin typeface="黑体" panose="02010609060101010101" pitchFamily="49" charset="-122"/>
              </a:rPr>
              <a:t>75</a:t>
            </a:r>
            <a:r>
              <a:rPr kumimoji="0" lang="en-US" altLang="zh-CN" sz="2800" baseline="30000">
                <a:solidFill>
                  <a:schemeClr val="hlink"/>
                </a:solidFill>
                <a:latin typeface="黑体" panose="02010609060101010101" pitchFamily="49" charset="-122"/>
                <a:cs typeface="Arial" panose="020B0604020202020204" pitchFamily="34" charset="0"/>
              </a:rPr>
              <a:t>o</a:t>
            </a:r>
            <a:r>
              <a:rPr kumimoji="0" lang="en-US" altLang="zh-CN" sz="2800" b="0">
                <a:solidFill>
                  <a:schemeClr val="hlink"/>
                </a:solidFill>
                <a:latin typeface="黑体" panose="02010609060101010101" pitchFamily="49" charset="-122"/>
                <a:cs typeface="Arial" panose="020B0604020202020204" pitchFamily="34" charset="0"/>
              </a:rPr>
              <a:t>N</a:t>
            </a:r>
          </a:p>
        </p:txBody>
      </p:sp>
      <p:sp>
        <p:nvSpPr>
          <p:cNvPr id="73764" name="Rectangle 36">
            <a:extLst>
              <a:ext uri="{FF2B5EF4-FFF2-40B4-BE49-F238E27FC236}">
                <a16:creationId xmlns:a16="http://schemas.microsoft.com/office/drawing/2014/main" xmlns="" id="{4CA34FE1-2A3C-43E9-A9B2-A1649038A6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98975" y="5876925"/>
            <a:ext cx="842963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algn="ctr" eaLnBrk="1" hangingPunct="1"/>
            <a:r>
              <a:rPr kumimoji="0" lang="en-US" altLang="zh-CN" sz="2800">
                <a:solidFill>
                  <a:schemeClr val="hlink"/>
                </a:solidFill>
                <a:latin typeface="黑体" panose="02010609060101010101" pitchFamily="49" charset="-122"/>
              </a:rPr>
              <a:t>75</a:t>
            </a:r>
            <a:r>
              <a:rPr kumimoji="0" lang="en-US" altLang="zh-CN" sz="2800" baseline="30000">
                <a:solidFill>
                  <a:schemeClr val="hlink"/>
                </a:solidFill>
                <a:latin typeface="黑体" panose="02010609060101010101" pitchFamily="49" charset="-122"/>
                <a:cs typeface="Arial" panose="020B0604020202020204" pitchFamily="34" charset="0"/>
              </a:rPr>
              <a:t>o</a:t>
            </a:r>
            <a:r>
              <a:rPr kumimoji="0" lang="en-US" altLang="zh-CN" sz="2800" b="0">
                <a:solidFill>
                  <a:schemeClr val="hlink"/>
                </a:solidFill>
                <a:latin typeface="黑体" panose="02010609060101010101" pitchFamily="49" charset="-122"/>
                <a:cs typeface="Arial" panose="020B0604020202020204" pitchFamily="34" charset="0"/>
              </a:rPr>
              <a:t>N</a:t>
            </a:r>
          </a:p>
        </p:txBody>
      </p:sp>
      <p:sp>
        <p:nvSpPr>
          <p:cNvPr id="73765" name="Line 37">
            <a:extLst>
              <a:ext uri="{FF2B5EF4-FFF2-40B4-BE49-F238E27FC236}">
                <a16:creationId xmlns:a16="http://schemas.microsoft.com/office/drawing/2014/main" xmlns="" id="{CEC554D2-67B6-4858-B5C9-4523138F217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440488" y="3429000"/>
            <a:ext cx="868362" cy="0"/>
          </a:xfrm>
          <a:prstGeom prst="line">
            <a:avLst/>
          </a:prstGeom>
          <a:noFill/>
          <a:ln w="63500">
            <a:solidFill>
              <a:srgbClr val="FFFF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73766" name="Line 38">
            <a:extLst>
              <a:ext uri="{FF2B5EF4-FFF2-40B4-BE49-F238E27FC236}">
                <a16:creationId xmlns:a16="http://schemas.microsoft.com/office/drawing/2014/main" xmlns="" id="{BC987977-B218-4FE5-BC6E-EEE1A6A7EDB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356100" y="3429000"/>
            <a:ext cx="863600" cy="0"/>
          </a:xfrm>
          <a:prstGeom prst="line">
            <a:avLst/>
          </a:prstGeom>
          <a:noFill/>
          <a:ln w="63500">
            <a:solidFill>
              <a:srgbClr val="FFFF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73767" name="Line 39">
            <a:extLst>
              <a:ext uri="{FF2B5EF4-FFF2-40B4-BE49-F238E27FC236}">
                <a16:creationId xmlns:a16="http://schemas.microsoft.com/office/drawing/2014/main" xmlns="" id="{23AE3214-9E6A-4D5D-8586-D6C1F8F8022B}"/>
              </a:ext>
            </a:extLst>
          </p:cNvPr>
          <p:cNvSpPr>
            <a:spLocks noChangeShapeType="1"/>
          </p:cNvSpPr>
          <p:nvPr/>
        </p:nvSpPr>
        <p:spPr bwMode="auto">
          <a:xfrm>
            <a:off x="6659563" y="2708275"/>
            <a:ext cx="720725" cy="0"/>
          </a:xfrm>
          <a:prstGeom prst="line">
            <a:avLst/>
          </a:prstGeom>
          <a:noFill/>
          <a:ln w="63500">
            <a:solidFill>
              <a:srgbClr val="FFFF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73768" name="Line 40">
            <a:extLst>
              <a:ext uri="{FF2B5EF4-FFF2-40B4-BE49-F238E27FC236}">
                <a16:creationId xmlns:a16="http://schemas.microsoft.com/office/drawing/2014/main" xmlns="" id="{FAB8DB03-C47D-471D-8690-D91D6024AA9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716463" y="2708275"/>
            <a:ext cx="792162" cy="0"/>
          </a:xfrm>
          <a:prstGeom prst="line">
            <a:avLst/>
          </a:prstGeom>
          <a:noFill/>
          <a:ln w="63500">
            <a:solidFill>
              <a:srgbClr val="FFFF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73769" name="Line 41">
            <a:extLst>
              <a:ext uri="{FF2B5EF4-FFF2-40B4-BE49-F238E27FC236}">
                <a16:creationId xmlns:a16="http://schemas.microsoft.com/office/drawing/2014/main" xmlns="" id="{C91A2958-4BED-4866-BB91-0C342197442F}"/>
              </a:ext>
            </a:extLst>
          </p:cNvPr>
          <p:cNvSpPr>
            <a:spLocks noChangeShapeType="1"/>
          </p:cNvSpPr>
          <p:nvPr/>
        </p:nvSpPr>
        <p:spPr bwMode="auto">
          <a:xfrm>
            <a:off x="6588125" y="2060575"/>
            <a:ext cx="792163" cy="0"/>
          </a:xfrm>
          <a:prstGeom prst="line">
            <a:avLst/>
          </a:prstGeom>
          <a:noFill/>
          <a:ln w="63500">
            <a:solidFill>
              <a:srgbClr val="FFFF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73770" name="Line 42">
            <a:extLst>
              <a:ext uri="{FF2B5EF4-FFF2-40B4-BE49-F238E27FC236}">
                <a16:creationId xmlns:a16="http://schemas.microsoft.com/office/drawing/2014/main" xmlns="" id="{EDB90859-2AB5-4AAA-9657-3B3CC3ECD47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643438" y="2060575"/>
            <a:ext cx="792162" cy="0"/>
          </a:xfrm>
          <a:prstGeom prst="line">
            <a:avLst/>
          </a:prstGeom>
          <a:noFill/>
          <a:ln w="63500">
            <a:solidFill>
              <a:srgbClr val="FFFF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73771" name="Line 43">
            <a:extLst>
              <a:ext uri="{FF2B5EF4-FFF2-40B4-BE49-F238E27FC236}">
                <a16:creationId xmlns:a16="http://schemas.microsoft.com/office/drawing/2014/main" xmlns="" id="{EB7B226F-715A-42E5-A268-F42DD877F8FB}"/>
              </a:ext>
            </a:extLst>
          </p:cNvPr>
          <p:cNvSpPr>
            <a:spLocks noChangeShapeType="1"/>
          </p:cNvSpPr>
          <p:nvPr/>
        </p:nvSpPr>
        <p:spPr bwMode="auto">
          <a:xfrm>
            <a:off x="6588125" y="1557338"/>
            <a:ext cx="720725" cy="0"/>
          </a:xfrm>
          <a:prstGeom prst="line">
            <a:avLst/>
          </a:prstGeom>
          <a:noFill/>
          <a:ln w="63500">
            <a:solidFill>
              <a:srgbClr val="FFFF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73772" name="Line 44">
            <a:extLst>
              <a:ext uri="{FF2B5EF4-FFF2-40B4-BE49-F238E27FC236}">
                <a16:creationId xmlns:a16="http://schemas.microsoft.com/office/drawing/2014/main" xmlns="" id="{CEB425C5-44E3-4916-AEA7-5FFE39AB8A7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716463" y="1557338"/>
            <a:ext cx="719137" cy="0"/>
          </a:xfrm>
          <a:prstGeom prst="line">
            <a:avLst/>
          </a:prstGeom>
          <a:noFill/>
          <a:ln w="63500">
            <a:solidFill>
              <a:srgbClr val="FFFF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73773" name="Line 45">
            <a:extLst>
              <a:ext uri="{FF2B5EF4-FFF2-40B4-BE49-F238E27FC236}">
                <a16:creationId xmlns:a16="http://schemas.microsoft.com/office/drawing/2014/main" xmlns="" id="{18A5054F-A0A7-4A04-B7AC-6F63C79AEE0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443663" y="4076700"/>
            <a:ext cx="868362" cy="0"/>
          </a:xfrm>
          <a:prstGeom prst="line">
            <a:avLst/>
          </a:prstGeom>
          <a:noFill/>
          <a:ln w="63500">
            <a:solidFill>
              <a:srgbClr val="FFFF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73774" name="Line 46">
            <a:extLst>
              <a:ext uri="{FF2B5EF4-FFF2-40B4-BE49-F238E27FC236}">
                <a16:creationId xmlns:a16="http://schemas.microsoft.com/office/drawing/2014/main" xmlns="" id="{B80ACDD3-EF87-4A77-BB3D-0896CDA5FFB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443663" y="4724400"/>
            <a:ext cx="868362" cy="0"/>
          </a:xfrm>
          <a:prstGeom prst="line">
            <a:avLst/>
          </a:prstGeom>
          <a:noFill/>
          <a:ln w="63500">
            <a:solidFill>
              <a:srgbClr val="FFFF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73775" name="Line 47">
            <a:extLst>
              <a:ext uri="{FF2B5EF4-FFF2-40B4-BE49-F238E27FC236}">
                <a16:creationId xmlns:a16="http://schemas.microsoft.com/office/drawing/2014/main" xmlns="" id="{D82A0608-8FB9-4EF4-AFB8-26190C0EB0D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443663" y="5300663"/>
            <a:ext cx="868362" cy="0"/>
          </a:xfrm>
          <a:prstGeom prst="line">
            <a:avLst/>
          </a:prstGeom>
          <a:noFill/>
          <a:ln w="63500">
            <a:solidFill>
              <a:srgbClr val="FFFF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73776" name="Line 48">
            <a:extLst>
              <a:ext uri="{FF2B5EF4-FFF2-40B4-BE49-F238E27FC236}">
                <a16:creationId xmlns:a16="http://schemas.microsoft.com/office/drawing/2014/main" xmlns="" id="{53357258-7569-437F-955E-9EC36ACB7CD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284663" y="4076700"/>
            <a:ext cx="863600" cy="0"/>
          </a:xfrm>
          <a:prstGeom prst="line">
            <a:avLst/>
          </a:prstGeom>
          <a:noFill/>
          <a:ln w="63500">
            <a:solidFill>
              <a:srgbClr val="FFFF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73777" name="Line 49">
            <a:extLst>
              <a:ext uri="{FF2B5EF4-FFF2-40B4-BE49-F238E27FC236}">
                <a16:creationId xmlns:a16="http://schemas.microsoft.com/office/drawing/2014/main" xmlns="" id="{D75E2929-FF76-4125-9DF6-12CD38FD26E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211638" y="4724400"/>
            <a:ext cx="863600" cy="0"/>
          </a:xfrm>
          <a:prstGeom prst="line">
            <a:avLst/>
          </a:prstGeom>
          <a:noFill/>
          <a:ln w="63500">
            <a:solidFill>
              <a:srgbClr val="FFFF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73778" name="Line 50">
            <a:extLst>
              <a:ext uri="{FF2B5EF4-FFF2-40B4-BE49-F238E27FC236}">
                <a16:creationId xmlns:a16="http://schemas.microsoft.com/office/drawing/2014/main" xmlns="" id="{096ECDE8-0BE8-444B-AB44-80642EEBC88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211638" y="5300663"/>
            <a:ext cx="863600" cy="0"/>
          </a:xfrm>
          <a:prstGeom prst="line">
            <a:avLst/>
          </a:prstGeom>
          <a:noFill/>
          <a:ln w="63500">
            <a:solidFill>
              <a:srgbClr val="FFFF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73779" name="Text Box 51">
            <a:extLst>
              <a:ext uri="{FF2B5EF4-FFF2-40B4-BE49-F238E27FC236}">
                <a16:creationId xmlns:a16="http://schemas.microsoft.com/office/drawing/2014/main" xmlns="" id="{FBA90AE0-44C1-41A4-B343-37555C0776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88213" y="3135313"/>
            <a:ext cx="455612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en-US" altLang="zh-CN" sz="3200">
                <a:solidFill>
                  <a:srgbClr val="FFFFFF"/>
                </a:solidFill>
              </a:rPr>
              <a:t>E</a:t>
            </a:r>
          </a:p>
        </p:txBody>
      </p:sp>
      <p:sp>
        <p:nvSpPr>
          <p:cNvPr id="73780" name="Text Box 52">
            <a:extLst>
              <a:ext uri="{FF2B5EF4-FFF2-40B4-BE49-F238E27FC236}">
                <a16:creationId xmlns:a16="http://schemas.microsoft.com/office/drawing/2014/main" xmlns="" id="{62F0363A-B0DD-46BC-AA9C-221EEAA685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51275" y="3141663"/>
            <a:ext cx="5397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en-US" altLang="zh-CN" sz="2800">
                <a:solidFill>
                  <a:schemeClr val="tx1"/>
                </a:solidFill>
              </a:rPr>
              <a:t>W</a:t>
            </a:r>
          </a:p>
        </p:txBody>
      </p:sp>
    </p:spTree>
  </p:cSld>
  <p:clrMapOvr>
    <a:masterClrMapping/>
  </p:clrMapOvr>
  <p:transition spd="med">
    <p:wheel spokes="3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2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500" fill="hold"/>
                                        <p:tgtEl>
                                          <p:spTgt spid="73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7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3000" fill="hold"/>
                                        <p:tgtEl>
                                          <p:spTgt spid="737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3000" fill="hold"/>
                                        <p:tgtEl>
                                          <p:spTgt spid="737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3000" fill="hold"/>
                                        <p:tgtEl>
                                          <p:spTgt spid="737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000" fill="hold"/>
                                        <p:tgtEl>
                                          <p:spTgt spid="737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16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37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37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37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37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35" presetClass="emph" presetSubtype="0" repeatCount="3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7" dur="1000" fill="hold"/>
                                        <p:tgtEl>
                                          <p:spTgt spid="73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7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3000" fill="hold"/>
                                        <p:tgtEl>
                                          <p:spTgt spid="737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3000" fill="hold"/>
                                        <p:tgtEl>
                                          <p:spTgt spid="737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3000" fill="hold"/>
                                        <p:tgtEl>
                                          <p:spTgt spid="737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3000" fill="hold"/>
                                        <p:tgtEl>
                                          <p:spTgt spid="737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37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737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737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737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737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35" presetClass="emph" presetSubtype="0" repeatCount="3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8" dur="1000" fill="hold"/>
                                        <p:tgtEl>
                                          <p:spTgt spid="73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737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737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737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 nodeType="clickPar">
                      <p:stCondLst>
                        <p:cond delay="indefinite"/>
                      </p:stCondLst>
                      <p:childTnLst>
                        <p:par>
                          <p:cTn id="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8" dur="500"/>
                                        <p:tgtEl>
                                          <p:spTgt spid="737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3" dur="500"/>
                                        <p:tgtEl>
                                          <p:spTgt spid="737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 nodeType="clickPar">
                      <p:stCondLst>
                        <p:cond delay="indefinite"/>
                      </p:stCondLst>
                      <p:childTnLst>
                        <p:par>
                          <p:cTn id="7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8" dur="500"/>
                                        <p:tgtEl>
                                          <p:spTgt spid="737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3" dur="500"/>
                                        <p:tgtEl>
                                          <p:spTgt spid="737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 nodeType="clickPar">
                      <p:stCondLst>
                        <p:cond delay="indefinite"/>
                      </p:stCondLst>
                      <p:childTnLst>
                        <p:par>
                          <p:cTn id="8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8" dur="500"/>
                                        <p:tgtEl>
                                          <p:spTgt spid="737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 nodeType="clickPar">
                      <p:stCondLst>
                        <p:cond delay="indefinite"/>
                      </p:stCondLst>
                      <p:childTnLst>
                        <p:par>
                          <p:cTn id="9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3" dur="500"/>
                                        <p:tgtEl>
                                          <p:spTgt spid="737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 nodeType="clickPar">
                      <p:stCondLst>
                        <p:cond delay="indefinite"/>
                      </p:stCondLst>
                      <p:childTnLst>
                        <p:par>
                          <p:cTn id="9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8" dur="500"/>
                                        <p:tgtEl>
                                          <p:spTgt spid="737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 nodeType="clickPar">
                      <p:stCondLst>
                        <p:cond delay="indefinite"/>
                      </p:stCondLst>
                      <p:childTnLst>
                        <p:par>
                          <p:cTn id="10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737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737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 nodeType="clickPar">
                      <p:stCondLst>
                        <p:cond delay="indefinite"/>
                      </p:stCondLst>
                      <p:childTnLst>
                        <p:par>
                          <p:cTn id="10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737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737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 nodeType="clickPar">
                      <p:stCondLst>
                        <p:cond delay="indefinite"/>
                      </p:stCondLst>
                      <p:childTnLst>
                        <p:par>
                          <p:cTn id="1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737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737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 nodeType="clickPar">
                      <p:stCondLst>
                        <p:cond delay="indefinite"/>
                      </p:stCondLst>
                      <p:childTnLst>
                        <p:par>
                          <p:cTn id="1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737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737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 nodeType="clickPar">
                      <p:stCondLst>
                        <p:cond delay="indefinite"/>
                      </p:stCondLst>
                      <p:childTnLst>
                        <p:par>
                          <p:cTn id="1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737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737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 nodeType="clickPar">
                      <p:stCondLst>
                        <p:cond delay="indefinite"/>
                      </p:stCondLst>
                      <p:childTnLst>
                        <p:par>
                          <p:cTn id="1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737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737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 nodeType="clickPar">
                      <p:stCondLst>
                        <p:cond delay="indefinite"/>
                      </p:stCondLst>
                      <p:childTnLst>
                        <p:par>
                          <p:cTn id="1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9" dur="500" fill="hold"/>
                                        <p:tgtEl>
                                          <p:spTgt spid="737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737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 nodeType="clickPar">
                      <p:stCondLst>
                        <p:cond delay="indefinite"/>
                      </p:stCondLst>
                      <p:childTnLst>
                        <p:par>
                          <p:cTn id="1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5" dur="500" fill="hold"/>
                                        <p:tgtEl>
                                          <p:spTgt spid="737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6" dur="500" fill="hold"/>
                                        <p:tgtEl>
                                          <p:spTgt spid="737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 nodeType="clickPar">
                      <p:stCondLst>
                        <p:cond delay="indefinite"/>
                      </p:stCondLst>
                      <p:childTnLst>
                        <p:par>
                          <p:cTn id="1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1" dur="500" fill="hold"/>
                                        <p:tgtEl>
                                          <p:spTgt spid="737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2" dur="500" fill="hold"/>
                                        <p:tgtEl>
                                          <p:spTgt spid="737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 nodeType="clickPar">
                      <p:stCondLst>
                        <p:cond delay="indefinite"/>
                      </p:stCondLst>
                      <p:childTnLst>
                        <p:par>
                          <p:cTn id="1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7" dur="500" fill="hold"/>
                                        <p:tgtEl>
                                          <p:spTgt spid="737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8" dur="500" fill="hold"/>
                                        <p:tgtEl>
                                          <p:spTgt spid="737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 nodeType="clickPar">
                      <p:stCondLst>
                        <p:cond delay="indefinite"/>
                      </p:stCondLst>
                      <p:childTnLst>
                        <p:par>
                          <p:cTn id="1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3" dur="500" fill="hold"/>
                                        <p:tgtEl>
                                          <p:spTgt spid="737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4" dur="500" fill="hold"/>
                                        <p:tgtEl>
                                          <p:spTgt spid="737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 nodeType="clickPar">
                      <p:stCondLst>
                        <p:cond delay="indefinite"/>
                      </p:stCondLst>
                      <p:childTnLst>
                        <p:par>
                          <p:cTn id="1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9" dur="500" fill="hold"/>
                                        <p:tgtEl>
                                          <p:spTgt spid="737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0" dur="500" fill="hold"/>
                                        <p:tgtEl>
                                          <p:spTgt spid="737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 nodeType="clickPar">
                      <p:stCondLst>
                        <p:cond delay="indefinite"/>
                      </p:stCondLst>
                      <p:childTnLst>
                        <p:par>
                          <p:cTn id="1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5" dur="500" fill="hold"/>
                                        <p:tgtEl>
                                          <p:spTgt spid="737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6" dur="500" fill="hold"/>
                                        <p:tgtEl>
                                          <p:spTgt spid="737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 nodeType="clickPar">
                      <p:stCondLst>
                        <p:cond delay="indefinite"/>
                      </p:stCondLst>
                      <p:childTnLst>
                        <p:par>
                          <p:cTn id="1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1" dur="500" fill="hold"/>
                                        <p:tgtEl>
                                          <p:spTgt spid="737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2" dur="500" fill="hold"/>
                                        <p:tgtEl>
                                          <p:spTgt spid="737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 nodeType="clickPar">
                      <p:stCondLst>
                        <p:cond delay="indefinite"/>
                      </p:stCondLst>
                      <p:childTnLst>
                        <p:par>
                          <p:cTn id="1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7" dur="500" fill="hold"/>
                                        <p:tgtEl>
                                          <p:spTgt spid="737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8" dur="500" fill="hold"/>
                                        <p:tgtEl>
                                          <p:spTgt spid="737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 nodeType="clickPar">
                      <p:stCondLst>
                        <p:cond delay="indefinite"/>
                      </p:stCondLst>
                      <p:childTnLst>
                        <p:par>
                          <p:cTn id="19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3" dur="500" fill="hold"/>
                                        <p:tgtEl>
                                          <p:spTgt spid="737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4" dur="500" fill="hold"/>
                                        <p:tgtEl>
                                          <p:spTgt spid="737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742" grpId="0" animBg="1"/>
      <p:bldP spid="73743" grpId="0"/>
      <p:bldP spid="73743" grpId="1"/>
      <p:bldP spid="73744" grpId="0" animBg="1"/>
      <p:bldP spid="73746" grpId="0"/>
      <p:bldP spid="73746" grpId="1"/>
      <p:bldP spid="73749" grpId="0"/>
      <p:bldP spid="73750" grpId="0"/>
      <p:bldP spid="73751" grpId="0"/>
      <p:bldP spid="73752" grpId="0"/>
      <p:bldP spid="73754" grpId="0"/>
      <p:bldP spid="73755" grpId="0"/>
      <p:bldP spid="73756" grpId="0"/>
      <p:bldP spid="73757" grpId="0"/>
      <p:bldP spid="73763" grpId="0"/>
      <p:bldP spid="73764" grpId="0"/>
      <p:bldP spid="73779" grpId="0"/>
      <p:bldP spid="7378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2">
            <a:extLst>
              <a:ext uri="{FF2B5EF4-FFF2-40B4-BE49-F238E27FC236}">
                <a16:creationId xmlns:a16="http://schemas.microsoft.com/office/drawing/2014/main" xmlns="" id="{B5713AFA-DE35-4E37-A5D9-6489F560FCAA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395288" y="0"/>
            <a:ext cx="8229600" cy="685800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sz="4000" b="1">
                <a:ea typeface="黑体" pitchFamily="2" charset="-122"/>
              </a:rPr>
              <a:t>纬线与纬度</a:t>
            </a:r>
          </a:p>
        </p:txBody>
      </p:sp>
    </p:spTree>
    <p:controls>
      <mc:AlternateContent xmlns:mc="http://schemas.openxmlformats.org/markup-compatibility/2006">
        <mc:Choice xmlns:v="urn:schemas-microsoft-com:vml" Requires="v">
          <p:control spid="155657" name="ShockwaveFlash1" r:id="rId2" imgW="7057143" imgH="5329449"/>
        </mc:Choice>
        <mc:Fallback>
          <p:control name="ShockwaveFlash1" r:id="rId2" imgW="7057143" imgH="5329449">
            <p:pic>
              <p:nvPicPr>
                <p:cNvPr id="0" name="ShockwaveFlash1"/>
                <p:cNvPicPr preferRelativeResize="0">
                  <a:picLocks noChangeArrowheads="1" noChangeShapeType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116013" y="836613"/>
                  <a:ext cx="7056437" cy="532923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91240B29-F687-4F45-9708-019B960494DF}">
                    <a14:hiddenLine xmlns:a14="http://schemas.microsoft.com/office/drawing/2010/main" w="9525">
                      <a:noFill/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</p:controls>
  </p:cSld>
  <p:clrMapOvr>
    <a:masterClrMapping/>
  </p:clrMapOvr>
  <p:transition spd="med">
    <p:split orient="vert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Line 2">
            <a:extLst>
              <a:ext uri="{FF2B5EF4-FFF2-40B4-BE49-F238E27FC236}">
                <a16:creationId xmlns:a16="http://schemas.microsoft.com/office/drawing/2014/main" xmlns="" id="{12407FA4-A622-4A8B-829E-4D34F061E7F1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0" y="1628775"/>
            <a:ext cx="0" cy="3455988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56675" name="Line 3">
            <a:extLst>
              <a:ext uri="{FF2B5EF4-FFF2-40B4-BE49-F238E27FC236}">
                <a16:creationId xmlns:a16="http://schemas.microsoft.com/office/drawing/2014/main" xmlns="" id="{39E0D179-6146-4201-91AE-3A39C7F3C158}"/>
              </a:ext>
            </a:extLst>
          </p:cNvPr>
          <p:cNvSpPr>
            <a:spLocks noChangeShapeType="1"/>
          </p:cNvSpPr>
          <p:nvPr/>
        </p:nvSpPr>
        <p:spPr bwMode="auto">
          <a:xfrm>
            <a:off x="2843213" y="3429000"/>
            <a:ext cx="2160587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56676" name="Line 4">
            <a:extLst>
              <a:ext uri="{FF2B5EF4-FFF2-40B4-BE49-F238E27FC236}">
                <a16:creationId xmlns:a16="http://schemas.microsoft.com/office/drawing/2014/main" xmlns="" id="{4D3535A5-E7B3-4C6F-84F0-ECD488A2D71D}"/>
              </a:ext>
            </a:extLst>
          </p:cNvPr>
          <p:cNvSpPr>
            <a:spLocks noChangeShapeType="1"/>
          </p:cNvSpPr>
          <p:nvPr/>
        </p:nvSpPr>
        <p:spPr bwMode="auto">
          <a:xfrm>
            <a:off x="5724525" y="3429000"/>
            <a:ext cx="576263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56677" name="Line 5">
            <a:extLst>
              <a:ext uri="{FF2B5EF4-FFF2-40B4-BE49-F238E27FC236}">
                <a16:creationId xmlns:a16="http://schemas.microsoft.com/office/drawing/2014/main" xmlns="" id="{0EF5BFD4-7F01-49C9-A6AD-0DED316481A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356100" y="4005263"/>
            <a:ext cx="4318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56678" name="Line 6">
            <a:extLst>
              <a:ext uri="{FF2B5EF4-FFF2-40B4-BE49-F238E27FC236}">
                <a16:creationId xmlns:a16="http://schemas.microsoft.com/office/drawing/2014/main" xmlns="" id="{98F9FAC1-6DF0-4CB3-B41F-A5A0790F89A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356100" y="4581525"/>
            <a:ext cx="4318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56679" name="Line 7">
            <a:extLst>
              <a:ext uri="{FF2B5EF4-FFF2-40B4-BE49-F238E27FC236}">
                <a16:creationId xmlns:a16="http://schemas.microsoft.com/office/drawing/2014/main" xmlns="" id="{490F1C4B-CDC9-4381-9162-9B5B664DD4D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356100" y="5084763"/>
            <a:ext cx="4318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56680" name="Line 8">
            <a:extLst>
              <a:ext uri="{FF2B5EF4-FFF2-40B4-BE49-F238E27FC236}">
                <a16:creationId xmlns:a16="http://schemas.microsoft.com/office/drawing/2014/main" xmlns="" id="{AA805C16-80C7-4448-89DD-9F655BCDAE7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356100" y="2852738"/>
            <a:ext cx="4318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56681" name="Line 9">
            <a:extLst>
              <a:ext uri="{FF2B5EF4-FFF2-40B4-BE49-F238E27FC236}">
                <a16:creationId xmlns:a16="http://schemas.microsoft.com/office/drawing/2014/main" xmlns="" id="{1C32B371-F4DE-4D01-96CF-F8AE85BCCF4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356100" y="2276475"/>
            <a:ext cx="4318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56682" name="Line 10">
            <a:extLst>
              <a:ext uri="{FF2B5EF4-FFF2-40B4-BE49-F238E27FC236}">
                <a16:creationId xmlns:a16="http://schemas.microsoft.com/office/drawing/2014/main" xmlns="" id="{23B7BB44-EAF7-4B50-8771-C013E65D9F3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356100" y="1628775"/>
            <a:ext cx="4318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56683" name="Line 11">
            <a:extLst>
              <a:ext uri="{FF2B5EF4-FFF2-40B4-BE49-F238E27FC236}">
                <a16:creationId xmlns:a16="http://schemas.microsoft.com/office/drawing/2014/main" xmlns="" id="{0C44B651-C371-4F3D-A46A-E8F381785427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0" y="5156200"/>
            <a:ext cx="0" cy="1368425"/>
          </a:xfrm>
          <a:prstGeom prst="line">
            <a:avLst/>
          </a:prstGeom>
          <a:noFill/>
          <a:ln w="38100">
            <a:solidFill>
              <a:schemeClr val="tx1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56684" name="Line 12">
            <a:extLst>
              <a:ext uri="{FF2B5EF4-FFF2-40B4-BE49-F238E27FC236}">
                <a16:creationId xmlns:a16="http://schemas.microsoft.com/office/drawing/2014/main" xmlns="" id="{0AF25877-34F4-4D67-8494-347FFA0E2E9B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0" y="333375"/>
            <a:ext cx="0" cy="1368425"/>
          </a:xfrm>
          <a:prstGeom prst="line">
            <a:avLst/>
          </a:prstGeom>
          <a:noFill/>
          <a:ln w="38100">
            <a:solidFill>
              <a:schemeClr val="tx1"/>
            </a:solidFill>
            <a:prstDash val="dash"/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56685" name="Line 13">
            <a:extLst>
              <a:ext uri="{FF2B5EF4-FFF2-40B4-BE49-F238E27FC236}">
                <a16:creationId xmlns:a16="http://schemas.microsoft.com/office/drawing/2014/main" xmlns="" id="{F5ABE822-995D-4C9C-80F1-A8479765F1D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356100" y="6597650"/>
            <a:ext cx="4318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56686" name="Line 14">
            <a:extLst>
              <a:ext uri="{FF2B5EF4-FFF2-40B4-BE49-F238E27FC236}">
                <a16:creationId xmlns:a16="http://schemas.microsoft.com/office/drawing/2014/main" xmlns="" id="{2087DC0E-7875-4DC2-8037-B3A2105361E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356100" y="333375"/>
            <a:ext cx="4318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56687" name="Rectangle 15">
            <a:extLst>
              <a:ext uri="{FF2B5EF4-FFF2-40B4-BE49-F238E27FC236}">
                <a16:creationId xmlns:a16="http://schemas.microsoft.com/office/drawing/2014/main" xmlns="" id="{F04AD702-12A6-4406-88AA-C346C6D06A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32363" y="3068638"/>
            <a:ext cx="523875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kumimoji="0" lang="en-US" altLang="zh-CN" sz="3200">
                <a:solidFill>
                  <a:schemeClr val="hlink"/>
                </a:solidFill>
                <a:latin typeface="黑体" panose="02010609060101010101" pitchFamily="49" charset="-122"/>
              </a:rPr>
              <a:t>0</a:t>
            </a:r>
            <a:r>
              <a:rPr kumimoji="0" lang="en-US" altLang="zh-CN" sz="3200" baseline="30000">
                <a:solidFill>
                  <a:schemeClr val="hlink"/>
                </a:solidFill>
                <a:latin typeface="黑体" panose="02010609060101010101" pitchFamily="49" charset="-122"/>
                <a:cs typeface="Arial" panose="020B0604020202020204" pitchFamily="34" charset="0"/>
              </a:rPr>
              <a:t>o</a:t>
            </a:r>
          </a:p>
        </p:txBody>
      </p:sp>
      <p:sp>
        <p:nvSpPr>
          <p:cNvPr id="156688" name="Rectangle 16">
            <a:extLst>
              <a:ext uri="{FF2B5EF4-FFF2-40B4-BE49-F238E27FC236}">
                <a16:creationId xmlns:a16="http://schemas.microsoft.com/office/drawing/2014/main" xmlns="" id="{6E95BFC9-90DF-4D72-9446-CC7AC52784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59338" y="2565400"/>
            <a:ext cx="728662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kumimoji="0" lang="en-US" altLang="zh-CN" sz="3200">
                <a:solidFill>
                  <a:schemeClr val="accent2"/>
                </a:solidFill>
                <a:latin typeface="黑体" panose="02010609060101010101" pitchFamily="49" charset="-122"/>
              </a:rPr>
              <a:t>10</a:t>
            </a:r>
            <a:r>
              <a:rPr kumimoji="0" lang="en-US" altLang="zh-CN" sz="3200" baseline="30000">
                <a:solidFill>
                  <a:schemeClr val="accent2"/>
                </a:solidFill>
                <a:latin typeface="黑体" panose="02010609060101010101" pitchFamily="49" charset="-122"/>
                <a:cs typeface="Arial" panose="020B0604020202020204" pitchFamily="34" charset="0"/>
              </a:rPr>
              <a:t>o</a:t>
            </a:r>
          </a:p>
        </p:txBody>
      </p:sp>
      <p:sp>
        <p:nvSpPr>
          <p:cNvPr id="156689" name="Rectangle 17">
            <a:extLst>
              <a:ext uri="{FF2B5EF4-FFF2-40B4-BE49-F238E27FC236}">
                <a16:creationId xmlns:a16="http://schemas.microsoft.com/office/drawing/2014/main" xmlns="" id="{ED381082-3F77-43A8-A282-EC9E96E603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51400" y="3713163"/>
            <a:ext cx="728663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kumimoji="0" lang="en-US" altLang="zh-CN" sz="3200">
                <a:solidFill>
                  <a:srgbClr val="FFCCFF"/>
                </a:solidFill>
                <a:latin typeface="黑体" panose="02010609060101010101" pitchFamily="49" charset="-122"/>
              </a:rPr>
              <a:t>10</a:t>
            </a:r>
            <a:r>
              <a:rPr kumimoji="0" lang="en-US" altLang="zh-CN" sz="3200" baseline="30000">
                <a:solidFill>
                  <a:srgbClr val="FFCCFF"/>
                </a:solidFill>
                <a:latin typeface="黑体" panose="02010609060101010101" pitchFamily="49" charset="-122"/>
                <a:cs typeface="Arial" panose="020B0604020202020204" pitchFamily="34" charset="0"/>
              </a:rPr>
              <a:t>o</a:t>
            </a:r>
          </a:p>
        </p:txBody>
      </p:sp>
      <p:sp>
        <p:nvSpPr>
          <p:cNvPr id="156690" name="Rectangle 18">
            <a:extLst>
              <a:ext uri="{FF2B5EF4-FFF2-40B4-BE49-F238E27FC236}">
                <a16:creationId xmlns:a16="http://schemas.microsoft.com/office/drawing/2014/main" xmlns="" id="{A0B0DF45-6A54-4142-BE0F-E06A1E5C36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59338" y="4289425"/>
            <a:ext cx="728662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kumimoji="0" lang="en-US" altLang="zh-CN" sz="3200">
                <a:solidFill>
                  <a:srgbClr val="FFCCFF"/>
                </a:solidFill>
                <a:latin typeface="黑体" panose="02010609060101010101" pitchFamily="49" charset="-122"/>
              </a:rPr>
              <a:t>20</a:t>
            </a:r>
            <a:r>
              <a:rPr kumimoji="0" lang="en-US" altLang="zh-CN" sz="3200" baseline="30000">
                <a:solidFill>
                  <a:srgbClr val="FFCCFF"/>
                </a:solidFill>
                <a:latin typeface="黑体" panose="02010609060101010101" pitchFamily="49" charset="-122"/>
                <a:cs typeface="Arial" panose="020B0604020202020204" pitchFamily="34" charset="0"/>
              </a:rPr>
              <a:t>o</a:t>
            </a:r>
          </a:p>
        </p:txBody>
      </p:sp>
      <p:sp>
        <p:nvSpPr>
          <p:cNvPr id="156691" name="Rectangle 19">
            <a:extLst>
              <a:ext uri="{FF2B5EF4-FFF2-40B4-BE49-F238E27FC236}">
                <a16:creationId xmlns:a16="http://schemas.microsoft.com/office/drawing/2014/main" xmlns="" id="{16C8D012-174A-4576-881B-66C0D6DEB6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59338" y="1989138"/>
            <a:ext cx="728662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kumimoji="0" lang="en-US" altLang="zh-CN" sz="3200">
                <a:solidFill>
                  <a:schemeClr val="accent2"/>
                </a:solidFill>
                <a:latin typeface="黑体" panose="02010609060101010101" pitchFamily="49" charset="-122"/>
              </a:rPr>
              <a:t>20</a:t>
            </a:r>
            <a:r>
              <a:rPr kumimoji="0" lang="en-US" altLang="zh-CN" sz="3200" baseline="30000">
                <a:solidFill>
                  <a:schemeClr val="accent2"/>
                </a:solidFill>
                <a:latin typeface="黑体" panose="02010609060101010101" pitchFamily="49" charset="-122"/>
                <a:cs typeface="Arial" panose="020B0604020202020204" pitchFamily="34" charset="0"/>
              </a:rPr>
              <a:t>o</a:t>
            </a:r>
          </a:p>
        </p:txBody>
      </p:sp>
      <p:sp>
        <p:nvSpPr>
          <p:cNvPr id="156692" name="Rectangle 20">
            <a:extLst>
              <a:ext uri="{FF2B5EF4-FFF2-40B4-BE49-F238E27FC236}">
                <a16:creationId xmlns:a16="http://schemas.microsoft.com/office/drawing/2014/main" xmlns="" id="{7C615554-D7E4-4EB7-8AE6-AB6FC99BDC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59338" y="4794250"/>
            <a:ext cx="728662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kumimoji="0" lang="en-US" altLang="zh-CN" sz="3200">
                <a:solidFill>
                  <a:srgbClr val="FFCCFF"/>
                </a:solidFill>
                <a:latin typeface="黑体" panose="02010609060101010101" pitchFamily="49" charset="-122"/>
              </a:rPr>
              <a:t>30</a:t>
            </a:r>
            <a:r>
              <a:rPr kumimoji="0" lang="en-US" altLang="zh-CN" sz="3200" baseline="30000">
                <a:solidFill>
                  <a:srgbClr val="FFCCFF"/>
                </a:solidFill>
                <a:latin typeface="黑体" panose="02010609060101010101" pitchFamily="49" charset="-122"/>
                <a:cs typeface="Arial" panose="020B0604020202020204" pitchFamily="34" charset="0"/>
              </a:rPr>
              <a:t>o</a:t>
            </a:r>
          </a:p>
        </p:txBody>
      </p:sp>
      <p:sp>
        <p:nvSpPr>
          <p:cNvPr id="156693" name="Rectangle 21">
            <a:extLst>
              <a:ext uri="{FF2B5EF4-FFF2-40B4-BE49-F238E27FC236}">
                <a16:creationId xmlns:a16="http://schemas.microsoft.com/office/drawing/2014/main" xmlns="" id="{8FF96593-C2B2-428F-BFCA-2686E7A483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51400" y="1268413"/>
            <a:ext cx="728663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kumimoji="0" lang="en-US" altLang="zh-CN" sz="3200">
                <a:solidFill>
                  <a:schemeClr val="accent2"/>
                </a:solidFill>
                <a:latin typeface="黑体" panose="02010609060101010101" pitchFamily="49" charset="-122"/>
              </a:rPr>
              <a:t>30</a:t>
            </a:r>
            <a:r>
              <a:rPr kumimoji="0" lang="en-US" altLang="zh-CN" sz="3200" baseline="30000">
                <a:solidFill>
                  <a:schemeClr val="accent2"/>
                </a:solidFill>
                <a:latin typeface="黑体" panose="02010609060101010101" pitchFamily="49" charset="-122"/>
                <a:cs typeface="Arial" panose="020B0604020202020204" pitchFamily="34" charset="0"/>
              </a:rPr>
              <a:t>o</a:t>
            </a:r>
          </a:p>
        </p:txBody>
      </p:sp>
      <p:sp>
        <p:nvSpPr>
          <p:cNvPr id="156694" name="Rectangle 22">
            <a:extLst>
              <a:ext uri="{FF2B5EF4-FFF2-40B4-BE49-F238E27FC236}">
                <a16:creationId xmlns:a16="http://schemas.microsoft.com/office/drawing/2014/main" xmlns="" id="{71C3E4E9-2C2A-4AA9-85B6-CB36F5A509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51400" y="6237288"/>
            <a:ext cx="728663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kumimoji="0" lang="en-US" altLang="zh-CN" sz="3200">
                <a:solidFill>
                  <a:srgbClr val="FFCCFF"/>
                </a:solidFill>
                <a:latin typeface="黑体" panose="02010609060101010101" pitchFamily="49" charset="-122"/>
              </a:rPr>
              <a:t>90</a:t>
            </a:r>
            <a:r>
              <a:rPr kumimoji="0" lang="en-US" altLang="zh-CN" sz="3200" baseline="30000">
                <a:solidFill>
                  <a:srgbClr val="FFCCFF"/>
                </a:solidFill>
                <a:latin typeface="黑体" panose="02010609060101010101" pitchFamily="49" charset="-122"/>
                <a:cs typeface="Arial" panose="020B0604020202020204" pitchFamily="34" charset="0"/>
              </a:rPr>
              <a:t>o</a:t>
            </a:r>
          </a:p>
        </p:txBody>
      </p:sp>
      <p:sp>
        <p:nvSpPr>
          <p:cNvPr id="156695" name="Rectangle 23">
            <a:extLst>
              <a:ext uri="{FF2B5EF4-FFF2-40B4-BE49-F238E27FC236}">
                <a16:creationId xmlns:a16="http://schemas.microsoft.com/office/drawing/2014/main" xmlns="" id="{77CB17B1-FD99-42CF-A8FA-6FC8C867CC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59338" y="41275"/>
            <a:ext cx="728662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kumimoji="0" lang="en-US" altLang="zh-CN" sz="3200">
                <a:solidFill>
                  <a:schemeClr val="accent2"/>
                </a:solidFill>
                <a:latin typeface="黑体" panose="02010609060101010101" pitchFamily="49" charset="-122"/>
              </a:rPr>
              <a:t>90</a:t>
            </a:r>
            <a:r>
              <a:rPr kumimoji="0" lang="en-US" altLang="zh-CN" sz="3200" baseline="30000">
                <a:solidFill>
                  <a:schemeClr val="accent2"/>
                </a:solidFill>
                <a:latin typeface="黑体" panose="02010609060101010101" pitchFamily="49" charset="-122"/>
                <a:cs typeface="Arial" panose="020B0604020202020204" pitchFamily="34" charset="0"/>
              </a:rPr>
              <a:t>o</a:t>
            </a:r>
          </a:p>
        </p:txBody>
      </p:sp>
      <p:sp>
        <p:nvSpPr>
          <p:cNvPr id="156696" name="Text Box 24">
            <a:extLst>
              <a:ext uri="{FF2B5EF4-FFF2-40B4-BE49-F238E27FC236}">
                <a16:creationId xmlns:a16="http://schemas.microsoft.com/office/drawing/2014/main" xmlns="" id="{7C7DAB82-1F0A-4D63-A368-447D37EF3D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39975" y="2924175"/>
            <a:ext cx="8985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kumimoji="0" lang="zh-CN" altLang="en-US" sz="2800">
                <a:solidFill>
                  <a:schemeClr val="hlink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赤道</a:t>
            </a:r>
          </a:p>
        </p:txBody>
      </p:sp>
      <p:sp>
        <p:nvSpPr>
          <p:cNvPr id="156697" name="Text Box 25">
            <a:extLst>
              <a:ext uri="{FF2B5EF4-FFF2-40B4-BE49-F238E27FC236}">
                <a16:creationId xmlns:a16="http://schemas.microsoft.com/office/drawing/2014/main" xmlns="" id="{167B4EE0-0241-4BFF-87B3-36A23694D0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35375" y="1700213"/>
            <a:ext cx="611188" cy="1152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none">
            <a:spAutoFit/>
          </a:bodyPr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kumimoji="0" lang="en-US" altLang="zh-CN" sz="2800">
                <a:solidFill>
                  <a:schemeClr val="hlink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kumimoji="0" lang="zh-CN" altLang="en-US" sz="2800">
                <a:solidFill>
                  <a:schemeClr val="hlink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北纬</a:t>
            </a:r>
            <a:r>
              <a:rPr kumimoji="0" lang="en-US" altLang="zh-CN" sz="2800">
                <a:solidFill>
                  <a:schemeClr val="hlink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</a:p>
        </p:txBody>
      </p:sp>
      <p:sp>
        <p:nvSpPr>
          <p:cNvPr id="156698" name="Text Box 26">
            <a:extLst>
              <a:ext uri="{FF2B5EF4-FFF2-40B4-BE49-F238E27FC236}">
                <a16:creationId xmlns:a16="http://schemas.microsoft.com/office/drawing/2014/main" xmlns="" id="{E1E22F91-ACF3-498A-8CD7-C1621FF532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35375" y="3933825"/>
            <a:ext cx="611188" cy="1152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none">
            <a:spAutoFit/>
          </a:bodyPr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kumimoji="0" lang="en-US" altLang="zh-CN" sz="2800">
                <a:solidFill>
                  <a:schemeClr val="hlink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kumimoji="0" lang="zh-CN" altLang="en-US" sz="2800">
                <a:solidFill>
                  <a:schemeClr val="hlink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南纬</a:t>
            </a:r>
            <a:r>
              <a:rPr kumimoji="0" lang="en-US" altLang="zh-CN" sz="2800">
                <a:solidFill>
                  <a:schemeClr val="hlink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</a:p>
        </p:txBody>
      </p:sp>
      <p:sp>
        <p:nvSpPr>
          <p:cNvPr id="74779" name="Text Box 27">
            <a:extLst>
              <a:ext uri="{FF2B5EF4-FFF2-40B4-BE49-F238E27FC236}">
                <a16:creationId xmlns:a16="http://schemas.microsoft.com/office/drawing/2014/main" xmlns="" id="{4ED7A274-90CA-44D6-9E0D-B39379835D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51513" y="588963"/>
            <a:ext cx="549275" cy="2192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none">
            <a:spAutoFit/>
          </a:bodyPr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kumimoji="0" lang="zh-CN" altLang="en-US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越向北度数越大</a:t>
            </a:r>
          </a:p>
        </p:txBody>
      </p:sp>
      <p:sp>
        <p:nvSpPr>
          <p:cNvPr id="74780" name="Text Box 28">
            <a:extLst>
              <a:ext uri="{FF2B5EF4-FFF2-40B4-BE49-F238E27FC236}">
                <a16:creationId xmlns:a16="http://schemas.microsoft.com/office/drawing/2014/main" xmlns="" id="{5E26C616-1862-49F9-81A1-9CEC46332E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51513" y="4149725"/>
            <a:ext cx="549275" cy="219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none">
            <a:spAutoFit/>
          </a:bodyPr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kumimoji="0" lang="zh-CN" altLang="en-US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越向南度数越大</a:t>
            </a:r>
          </a:p>
        </p:txBody>
      </p:sp>
      <p:sp>
        <p:nvSpPr>
          <p:cNvPr id="74781" name="Text Box 29">
            <a:extLst>
              <a:ext uri="{FF2B5EF4-FFF2-40B4-BE49-F238E27FC236}">
                <a16:creationId xmlns:a16="http://schemas.microsoft.com/office/drawing/2014/main" xmlns="" id="{1EC5AA2C-16E3-4597-BF63-D41089EDC0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3100" y="2070100"/>
            <a:ext cx="585788" cy="26543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defRPr/>
            </a:pPr>
            <a:r>
              <a:rPr kumimoji="0" lang="zh-CN" altLang="en-US"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ea typeface="宋体" pitchFamily="2" charset="-122"/>
              </a:rPr>
              <a:t>纬 线 度 数 规 律</a:t>
            </a:r>
          </a:p>
        </p:txBody>
      </p:sp>
    </p:spTree>
  </p:cSld>
  <p:clrMapOvr>
    <a:masterClrMapping/>
  </p:clrMapOvr>
  <p:transition spd="med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747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7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47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47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47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47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779" grpId="0"/>
      <p:bldP spid="7478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>
            <a:extLst>
              <a:ext uri="{FF2B5EF4-FFF2-40B4-BE49-F238E27FC236}">
                <a16:creationId xmlns:a16="http://schemas.microsoft.com/office/drawing/2014/main" xmlns="" id="{79596EBA-CAB8-4D5C-96DC-2937C2BDBF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4213" y="692150"/>
            <a:ext cx="3886200" cy="1990725"/>
          </a:xfrm>
          <a:prstGeom prst="rect">
            <a:avLst/>
          </a:prstGeom>
          <a:solidFill>
            <a:schemeClr val="tx2">
              <a:alpha val="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>
              <a:lnSpc>
                <a:spcPct val="120000"/>
              </a:lnSpc>
              <a:buFont typeface="Wingdings" panose="05000000000000000000" pitchFamily="2" charset="2"/>
              <a:buChar char="v"/>
            </a:pPr>
            <a:r>
              <a:rPr lang="zh-CN" altLang="en-US" sz="3200">
                <a:solidFill>
                  <a:schemeClr val="tx1"/>
                </a:solidFill>
                <a:latin typeface="仿宋_GB2312" pitchFamily="49" charset="-122"/>
              </a:rPr>
              <a:t>纬 度</a:t>
            </a:r>
            <a:endParaRPr lang="en-US" altLang="zh-CN">
              <a:solidFill>
                <a:schemeClr val="tx1"/>
              </a:solidFill>
              <a:latin typeface="仿宋_GB2312" pitchFamily="49" charset="-122"/>
            </a:endParaRPr>
          </a:p>
          <a:p>
            <a:pPr>
              <a:lnSpc>
                <a:spcPct val="120000"/>
              </a:lnSpc>
            </a:pPr>
            <a:r>
              <a:rPr lang="zh-CN" altLang="en-US">
                <a:solidFill>
                  <a:schemeClr val="tx1"/>
                </a:solidFill>
                <a:latin typeface="仿宋_GB2312" pitchFamily="49" charset="-122"/>
              </a:rPr>
              <a:t>赤道（</a:t>
            </a:r>
            <a:r>
              <a:rPr lang="en-US" altLang="zh-CN">
                <a:solidFill>
                  <a:schemeClr val="tx1"/>
                </a:solidFill>
                <a:latin typeface="仿宋_GB2312" pitchFamily="49" charset="-122"/>
              </a:rPr>
              <a:t>0</a:t>
            </a:r>
            <a:r>
              <a:rPr lang="en-US" altLang="zh-CN"/>
              <a:t>°</a:t>
            </a:r>
            <a:r>
              <a:rPr lang="zh-CN" altLang="en-US">
                <a:solidFill>
                  <a:schemeClr val="tx1"/>
                </a:solidFill>
              </a:rPr>
              <a:t>纬线</a:t>
            </a:r>
            <a:r>
              <a:rPr lang="zh-CN" altLang="en-US">
                <a:solidFill>
                  <a:schemeClr val="tx1"/>
                </a:solidFill>
                <a:latin typeface="仿宋_GB2312" pitchFamily="49" charset="-122"/>
              </a:rPr>
              <a:t>）距离南北两极相等的纬线圈；</a:t>
            </a:r>
            <a:br>
              <a:rPr lang="zh-CN" altLang="en-US">
                <a:solidFill>
                  <a:schemeClr val="tx1"/>
                </a:solidFill>
                <a:latin typeface="仿宋_GB2312" pitchFamily="49" charset="-122"/>
              </a:rPr>
            </a:br>
            <a:r>
              <a:rPr lang="zh-CN" altLang="en-US">
                <a:solidFill>
                  <a:schemeClr val="tx1"/>
                </a:solidFill>
                <a:latin typeface="仿宋_GB2312" pitchFamily="49" charset="-122"/>
              </a:rPr>
              <a:t>赤道</a:t>
            </a:r>
            <a:r>
              <a:rPr lang="en-US" altLang="zh-CN">
                <a:solidFill>
                  <a:schemeClr val="tx1"/>
                </a:solidFill>
                <a:latin typeface="仿宋_GB2312" pitchFamily="49" charset="-122"/>
              </a:rPr>
              <a:t>0°</a:t>
            </a:r>
            <a:r>
              <a:rPr lang="zh-CN" altLang="en-US">
                <a:solidFill>
                  <a:schemeClr val="tx1"/>
                </a:solidFill>
                <a:latin typeface="仿宋_GB2312" pitchFamily="49" charset="-122"/>
              </a:rPr>
              <a:t>，南北极点</a:t>
            </a:r>
            <a:r>
              <a:rPr lang="en-US" altLang="zh-CN">
                <a:solidFill>
                  <a:schemeClr val="tx1"/>
                </a:solidFill>
                <a:latin typeface="仿宋_GB2312" pitchFamily="49" charset="-122"/>
              </a:rPr>
              <a:t>90°</a:t>
            </a:r>
            <a:r>
              <a:rPr lang="zh-CN" altLang="en-US">
                <a:solidFill>
                  <a:schemeClr val="tx1"/>
                </a:solidFill>
                <a:latin typeface="仿宋_GB2312" pitchFamily="49" charset="-122"/>
              </a:rPr>
              <a:t>。</a:t>
            </a:r>
          </a:p>
        </p:txBody>
      </p:sp>
      <p:sp>
        <p:nvSpPr>
          <p:cNvPr id="154627" name="Line 7">
            <a:extLst>
              <a:ext uri="{FF2B5EF4-FFF2-40B4-BE49-F238E27FC236}">
                <a16:creationId xmlns:a16="http://schemas.microsoft.com/office/drawing/2014/main" xmlns="" id="{7BC56EB8-2036-4048-B0F7-1D5981A4B7FD}"/>
              </a:ext>
            </a:extLst>
          </p:cNvPr>
          <p:cNvSpPr>
            <a:spLocks noChangeShapeType="1"/>
          </p:cNvSpPr>
          <p:nvPr/>
        </p:nvSpPr>
        <p:spPr bwMode="auto">
          <a:xfrm>
            <a:off x="109538" y="533400"/>
            <a:ext cx="8991600" cy="0"/>
          </a:xfrm>
          <a:prstGeom prst="line">
            <a:avLst/>
          </a:prstGeom>
          <a:noFill/>
          <a:ln w="57150" cmpd="thinThick">
            <a:solidFill>
              <a:srgbClr val="00FF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154628" name="Picture 8" descr="dizhouqingjiao">
            <a:extLst>
              <a:ext uri="{FF2B5EF4-FFF2-40B4-BE49-F238E27FC236}">
                <a16:creationId xmlns:a16="http://schemas.microsoft.com/office/drawing/2014/main" xmlns="" id="{A9C66D2A-2B7D-474B-9E94-CFF7BB8E37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88" t="20924" r="40625" b="18192"/>
          <a:stretch>
            <a:fillRect/>
          </a:stretch>
        </p:blipFill>
        <p:spPr bwMode="auto">
          <a:xfrm>
            <a:off x="0" y="0"/>
            <a:ext cx="685800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4629" name="Text Box 9">
            <a:extLst>
              <a:ext uri="{FF2B5EF4-FFF2-40B4-BE49-F238E27FC236}">
                <a16:creationId xmlns:a16="http://schemas.microsoft.com/office/drawing/2014/main" xmlns="" id="{AA074F6C-5F33-4944-9B75-8A069CCD61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-4763"/>
            <a:ext cx="3049588" cy="436563"/>
          </a:xfrm>
          <a:prstGeom prst="rect">
            <a:avLst/>
          </a:prstGeom>
          <a:noFill/>
          <a:ln w="9525">
            <a:solidFill>
              <a:schemeClr val="folHlink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tIns="0" bIns="0">
            <a:spAutoFit/>
          </a:bodyPr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chemeClr val="tx1"/>
                </a:solidFill>
              </a:rPr>
              <a:t>地球</a:t>
            </a:r>
            <a:r>
              <a:rPr lang="en-US" altLang="zh-CN">
                <a:solidFill>
                  <a:schemeClr val="tx1"/>
                </a:solidFill>
              </a:rPr>
              <a:t>—</a:t>
            </a:r>
            <a:r>
              <a:rPr lang="zh-CN" altLang="en-US">
                <a:solidFill>
                  <a:schemeClr val="tx1"/>
                </a:solidFill>
              </a:rPr>
              <a:t>经纬网</a:t>
            </a:r>
            <a:r>
              <a:rPr lang="en-US" altLang="zh-CN">
                <a:solidFill>
                  <a:schemeClr val="tx1"/>
                </a:solidFill>
              </a:rPr>
              <a:t>—</a:t>
            </a:r>
            <a:r>
              <a:rPr lang="zh-CN" altLang="en-US" sz="2800">
                <a:solidFill>
                  <a:schemeClr val="tx1"/>
                </a:solidFill>
              </a:rPr>
              <a:t>纬线</a:t>
            </a:r>
          </a:p>
        </p:txBody>
      </p:sp>
      <p:sp>
        <p:nvSpPr>
          <p:cNvPr id="150546" name="Rectangle 18">
            <a:extLst>
              <a:ext uri="{FF2B5EF4-FFF2-40B4-BE49-F238E27FC236}">
                <a16:creationId xmlns:a16="http://schemas.microsoft.com/office/drawing/2014/main" xmlns="" id="{DF376CAD-3F41-4B63-91BB-5F9E7D8A75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188" y="2708275"/>
            <a:ext cx="4249737" cy="2503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2800">
                <a:solidFill>
                  <a:schemeClr val="tx1"/>
                </a:solidFill>
                <a:latin typeface="仿宋_GB2312" pitchFamily="49" charset="-122"/>
              </a:rPr>
              <a:t>书写方法</a:t>
            </a:r>
            <a:r>
              <a:rPr lang="en-US" altLang="zh-CN">
                <a:solidFill>
                  <a:schemeClr val="tx1"/>
                </a:solidFill>
              </a:rPr>
              <a:t>——</a:t>
            </a:r>
            <a:endParaRPr lang="en-US" altLang="zh-CN">
              <a:solidFill>
                <a:schemeClr val="tx1"/>
              </a:solidFill>
              <a:latin typeface="仿宋_GB2312" pitchFamily="49" charset="-122"/>
            </a:endParaRPr>
          </a:p>
          <a:p>
            <a:pPr>
              <a:lnSpc>
                <a:spcPct val="120000"/>
              </a:lnSpc>
            </a:pPr>
            <a:r>
              <a:rPr lang="zh-CN" altLang="en-US">
                <a:solidFill>
                  <a:schemeClr val="tx1"/>
                </a:solidFill>
                <a:latin typeface="仿宋_GB2312" pitchFamily="49" charset="-122"/>
              </a:rPr>
              <a:t>北京：</a:t>
            </a:r>
            <a:r>
              <a:rPr lang="zh-CN" altLang="en-US" u="sng">
                <a:solidFill>
                  <a:schemeClr val="tx1"/>
                </a:solidFill>
                <a:latin typeface="仿宋_GB2312" pitchFamily="49" charset="-122"/>
              </a:rPr>
              <a:t>北纬</a:t>
            </a:r>
            <a:r>
              <a:rPr lang="en-US" altLang="zh-CN" u="sng">
                <a:solidFill>
                  <a:schemeClr val="tx1"/>
                </a:solidFill>
                <a:latin typeface="仿宋_GB2312" pitchFamily="49" charset="-122"/>
              </a:rPr>
              <a:t>40°</a:t>
            </a:r>
            <a:r>
              <a:rPr lang="en-US" altLang="zh-CN">
                <a:solidFill>
                  <a:schemeClr val="tx1"/>
                </a:solidFill>
                <a:latin typeface="仿宋_GB2312" pitchFamily="49" charset="-122"/>
              </a:rPr>
              <a:t>(</a:t>
            </a:r>
            <a:r>
              <a:rPr lang="zh-CN" altLang="en-US">
                <a:solidFill>
                  <a:schemeClr val="tx1"/>
                </a:solidFill>
                <a:latin typeface="仿宋_GB2312" pitchFamily="49" charset="-122"/>
              </a:rPr>
              <a:t>或</a:t>
            </a:r>
            <a:r>
              <a:rPr lang="en-US" altLang="zh-CN" u="sng">
                <a:solidFill>
                  <a:schemeClr val="tx1"/>
                </a:solidFill>
                <a:latin typeface="仿宋_GB2312" pitchFamily="49" charset="-122"/>
              </a:rPr>
              <a:t>40°N</a:t>
            </a:r>
            <a:r>
              <a:rPr lang="en-US" altLang="zh-CN">
                <a:solidFill>
                  <a:schemeClr val="tx1"/>
                </a:solidFill>
                <a:latin typeface="仿宋_GB2312" pitchFamily="49" charset="-122"/>
              </a:rPr>
              <a:t>)</a:t>
            </a:r>
          </a:p>
          <a:p>
            <a:pPr>
              <a:lnSpc>
                <a:spcPct val="120000"/>
              </a:lnSpc>
            </a:pPr>
            <a:r>
              <a:rPr lang="zh-CN" altLang="en-US">
                <a:solidFill>
                  <a:schemeClr val="tx1"/>
                </a:solidFill>
                <a:latin typeface="仿宋_GB2312" pitchFamily="49" charset="-122"/>
              </a:rPr>
              <a:t>澳大利亚：南纬</a:t>
            </a:r>
            <a:r>
              <a:rPr lang="en-US" altLang="zh-CN">
                <a:solidFill>
                  <a:schemeClr val="tx1"/>
                </a:solidFill>
                <a:latin typeface="仿宋_GB2312" pitchFamily="49" charset="-122"/>
              </a:rPr>
              <a:t>20</a:t>
            </a:r>
            <a:r>
              <a:rPr lang="en-US" altLang="zh-CN"/>
              <a:t>°(20°S)</a:t>
            </a:r>
            <a:endParaRPr lang="en-US" altLang="zh-CN">
              <a:solidFill>
                <a:schemeClr val="tx1"/>
              </a:solidFill>
              <a:latin typeface="仿宋_GB2312" pitchFamily="49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3200">
                <a:solidFill>
                  <a:schemeClr val="tx1"/>
                </a:solidFill>
                <a:latin typeface="仿宋_GB2312" pitchFamily="49" charset="-122"/>
              </a:rPr>
              <a:t>划分方法</a:t>
            </a:r>
            <a:r>
              <a:rPr lang="en-US" altLang="zh-CN">
                <a:solidFill>
                  <a:schemeClr val="tx1"/>
                </a:solidFill>
              </a:rPr>
              <a:t>——</a:t>
            </a:r>
            <a:r>
              <a:rPr lang="zh-CN" altLang="en-US">
                <a:solidFill>
                  <a:schemeClr val="tx1"/>
                </a:solidFill>
                <a:latin typeface="仿宋_GB2312" pitchFamily="49" charset="-122"/>
              </a:rPr>
              <a:t>由赤道到南极和北极各分作</a:t>
            </a:r>
            <a:r>
              <a:rPr lang="en-US" altLang="zh-CN">
                <a:solidFill>
                  <a:schemeClr val="tx1"/>
                </a:solidFill>
                <a:latin typeface="仿宋_GB2312" pitchFamily="49" charset="-122"/>
              </a:rPr>
              <a:t>90°</a:t>
            </a:r>
            <a:r>
              <a:rPr lang="zh-CN" altLang="en-US">
                <a:solidFill>
                  <a:schemeClr val="tx1"/>
                </a:solidFill>
                <a:latin typeface="仿宋_GB2312" pitchFamily="49" charset="-122"/>
              </a:rPr>
              <a:t>；</a:t>
            </a:r>
          </a:p>
        </p:txBody>
      </p:sp>
      <p:sp>
        <p:nvSpPr>
          <p:cNvPr id="150547" name="Rectangle 19">
            <a:extLst>
              <a:ext uri="{FF2B5EF4-FFF2-40B4-BE49-F238E27FC236}">
                <a16:creationId xmlns:a16="http://schemas.microsoft.com/office/drawing/2014/main" xmlns="" id="{7CE00278-B038-4430-A059-D88E2AEC56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5157788"/>
            <a:ext cx="4038600" cy="1084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3200" dirty="0">
                <a:solidFill>
                  <a:schemeClr val="tx1"/>
                </a:solidFill>
                <a:latin typeface="仿宋_GB2312" pitchFamily="49" charset="-122"/>
              </a:rPr>
              <a:t>识记方法</a:t>
            </a:r>
            <a:r>
              <a:rPr lang="en-US" altLang="zh-CN" dirty="0">
                <a:solidFill>
                  <a:schemeClr val="tx1"/>
                </a:solidFill>
              </a:rPr>
              <a:t>——</a:t>
            </a: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tx1"/>
                </a:solidFill>
                <a:latin typeface="仿宋_GB2312" pitchFamily="49" charset="-122"/>
              </a:rPr>
              <a:t>北增北纬；南增南纬。</a:t>
            </a:r>
          </a:p>
        </p:txBody>
      </p:sp>
      <p:grpSp>
        <p:nvGrpSpPr>
          <p:cNvPr id="154632" name="Group 3">
            <a:extLst>
              <a:ext uri="{FF2B5EF4-FFF2-40B4-BE49-F238E27FC236}">
                <a16:creationId xmlns:a16="http://schemas.microsoft.com/office/drawing/2014/main" xmlns="" id="{23483B9C-5748-4A62-A0C6-07543CB0690B}"/>
              </a:ext>
            </a:extLst>
          </p:cNvPr>
          <p:cNvGrpSpPr>
            <a:grpSpLocks/>
          </p:cNvGrpSpPr>
          <p:nvPr/>
        </p:nvGrpSpPr>
        <p:grpSpPr bwMode="auto">
          <a:xfrm>
            <a:off x="4643438" y="692150"/>
            <a:ext cx="3975100" cy="4548188"/>
            <a:chOff x="3208" y="432"/>
            <a:chExt cx="2504" cy="2865"/>
          </a:xfrm>
        </p:grpSpPr>
        <p:sp>
          <p:nvSpPr>
            <p:cNvPr id="154633" name="Rectangle 4">
              <a:extLst>
                <a:ext uri="{FF2B5EF4-FFF2-40B4-BE49-F238E27FC236}">
                  <a16:creationId xmlns:a16="http://schemas.microsoft.com/office/drawing/2014/main" xmlns="" id="{955FA3DF-9E40-436B-9D9F-48F1218FC0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08" y="432"/>
              <a:ext cx="481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9pPr>
            </a:lstStyle>
            <a:p>
              <a:pPr eaLnBrk="1" hangingPunct="1"/>
              <a:r>
                <a:rPr lang="en-US" altLang="zh-CN" sz="2000">
                  <a:solidFill>
                    <a:srgbClr val="FFFFCC"/>
                  </a:solidFill>
                  <a:latin typeface="Tahoma" panose="020B0604030504040204" pitchFamily="34" charset="0"/>
                </a:rPr>
                <a:t>90</a:t>
              </a:r>
              <a:r>
                <a:rPr lang="en-US" altLang="zh-CN" sz="2000">
                  <a:solidFill>
                    <a:srgbClr val="FFFFCC"/>
                  </a:solidFill>
                  <a:latin typeface="宋体" panose="02010600030101010101" pitchFamily="2" charset="-122"/>
                </a:rPr>
                <a:t>°</a:t>
              </a:r>
            </a:p>
          </p:txBody>
        </p:sp>
        <p:grpSp>
          <p:nvGrpSpPr>
            <p:cNvPr id="154634" name="Group 5">
              <a:extLst>
                <a:ext uri="{FF2B5EF4-FFF2-40B4-BE49-F238E27FC236}">
                  <a16:creationId xmlns:a16="http://schemas.microsoft.com/office/drawing/2014/main" xmlns="" id="{D552F7E0-FA85-4CA5-B53A-FE61DB1FEBC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08" y="647"/>
              <a:ext cx="2504" cy="2650"/>
              <a:chOff x="3208" y="647"/>
              <a:chExt cx="2504" cy="2650"/>
            </a:xfrm>
          </p:grpSpPr>
          <p:grpSp>
            <p:nvGrpSpPr>
              <p:cNvPr id="154635" name="Group 6">
                <a:extLst>
                  <a:ext uri="{FF2B5EF4-FFF2-40B4-BE49-F238E27FC236}">
                    <a16:creationId xmlns:a16="http://schemas.microsoft.com/office/drawing/2014/main" xmlns="" id="{7EF3A634-D161-4BDC-B89D-85D56340B33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504" y="647"/>
                <a:ext cx="2208" cy="2304"/>
                <a:chOff x="3504" y="960"/>
                <a:chExt cx="2208" cy="2304"/>
              </a:xfrm>
            </p:grpSpPr>
            <p:sp>
              <p:nvSpPr>
                <p:cNvPr id="154636" name="Oval 7">
                  <a:extLst>
                    <a:ext uri="{FF2B5EF4-FFF2-40B4-BE49-F238E27FC236}">
                      <a16:creationId xmlns:a16="http://schemas.microsoft.com/office/drawing/2014/main" xmlns="" id="{95B25362-A3CB-4E3F-B5F1-DF250120411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04" y="960"/>
                  <a:ext cx="2208" cy="2304"/>
                </a:xfrm>
                <a:prstGeom prst="ellipse">
                  <a:avLst/>
                </a:prstGeom>
                <a:noFill/>
                <a:ln w="381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 eaLnBrk="0" hangingPunct="0">
                    <a:defRPr kumimoji="1" sz="2400" b="1">
                      <a:solidFill>
                        <a:srgbClr val="CCFF66"/>
                      </a:solidFill>
                      <a:latin typeface="Times New Roman" panose="02020603050405020304" pitchFamily="18" charset="0"/>
                      <a:ea typeface="黑体" panose="02010609060101010101" pitchFamily="49" charset="-122"/>
                    </a:defRPr>
                  </a:lvl1pPr>
                  <a:lvl2pPr marL="742950" indent="-285750" eaLnBrk="0" hangingPunct="0">
                    <a:defRPr kumimoji="1" sz="2400" b="1">
                      <a:solidFill>
                        <a:srgbClr val="CCFF66"/>
                      </a:solidFill>
                      <a:latin typeface="Times New Roman" panose="02020603050405020304" pitchFamily="18" charset="0"/>
                      <a:ea typeface="黑体" panose="02010609060101010101" pitchFamily="49" charset="-122"/>
                    </a:defRPr>
                  </a:lvl2pPr>
                  <a:lvl3pPr marL="1143000" indent="-228600" eaLnBrk="0" hangingPunct="0">
                    <a:defRPr kumimoji="1" sz="2400" b="1">
                      <a:solidFill>
                        <a:srgbClr val="CCFF66"/>
                      </a:solidFill>
                      <a:latin typeface="Times New Roman" panose="02020603050405020304" pitchFamily="18" charset="0"/>
                      <a:ea typeface="黑体" panose="02010609060101010101" pitchFamily="49" charset="-122"/>
                    </a:defRPr>
                  </a:lvl3pPr>
                  <a:lvl4pPr marL="1600200" indent="-228600" eaLnBrk="0" hangingPunct="0">
                    <a:defRPr kumimoji="1" sz="2400" b="1">
                      <a:solidFill>
                        <a:srgbClr val="CCFF66"/>
                      </a:solidFill>
                      <a:latin typeface="Times New Roman" panose="02020603050405020304" pitchFamily="18" charset="0"/>
                      <a:ea typeface="黑体" panose="02010609060101010101" pitchFamily="49" charset="-122"/>
                    </a:defRPr>
                  </a:lvl4pPr>
                  <a:lvl5pPr marL="2057400" indent="-228600" eaLnBrk="0" hangingPunct="0">
                    <a:defRPr kumimoji="1" sz="2400" b="1">
                      <a:solidFill>
                        <a:srgbClr val="CCFF66"/>
                      </a:solidFill>
                      <a:latin typeface="Times New Roman" panose="02020603050405020304" pitchFamily="18" charset="0"/>
                      <a:ea typeface="黑体" panose="02010609060101010101" pitchFamily="49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rgbClr val="CCFF66"/>
                      </a:solidFill>
                      <a:latin typeface="Times New Roman" panose="02020603050405020304" pitchFamily="18" charset="0"/>
                      <a:ea typeface="黑体" panose="02010609060101010101" pitchFamily="49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rgbClr val="CCFF66"/>
                      </a:solidFill>
                      <a:latin typeface="Times New Roman" panose="02020603050405020304" pitchFamily="18" charset="0"/>
                      <a:ea typeface="黑体" panose="02010609060101010101" pitchFamily="49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rgbClr val="CCFF66"/>
                      </a:solidFill>
                      <a:latin typeface="Times New Roman" panose="02020603050405020304" pitchFamily="18" charset="0"/>
                      <a:ea typeface="黑体" panose="02010609060101010101" pitchFamily="49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rgbClr val="CCFF66"/>
                      </a:solidFill>
                      <a:latin typeface="Times New Roman" panose="02020603050405020304" pitchFamily="18" charset="0"/>
                      <a:ea typeface="黑体" panose="02010609060101010101" pitchFamily="49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154637" name="Oval 8">
                  <a:extLst>
                    <a:ext uri="{FF2B5EF4-FFF2-40B4-BE49-F238E27FC236}">
                      <a16:creationId xmlns:a16="http://schemas.microsoft.com/office/drawing/2014/main" xmlns="" id="{B6AFC4C8-0714-43C7-A46D-5BA8A40778A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24" y="960"/>
                  <a:ext cx="768" cy="2304"/>
                </a:xfrm>
                <a:prstGeom prst="ellipse">
                  <a:avLst/>
                </a:prstGeom>
                <a:noFill/>
                <a:ln w="28575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 eaLnBrk="0" hangingPunct="0">
                    <a:defRPr kumimoji="1" sz="2400" b="1">
                      <a:solidFill>
                        <a:srgbClr val="CCFF66"/>
                      </a:solidFill>
                      <a:latin typeface="Times New Roman" panose="02020603050405020304" pitchFamily="18" charset="0"/>
                      <a:ea typeface="黑体" panose="02010609060101010101" pitchFamily="49" charset="-122"/>
                    </a:defRPr>
                  </a:lvl1pPr>
                  <a:lvl2pPr marL="742950" indent="-285750" eaLnBrk="0" hangingPunct="0">
                    <a:defRPr kumimoji="1" sz="2400" b="1">
                      <a:solidFill>
                        <a:srgbClr val="CCFF66"/>
                      </a:solidFill>
                      <a:latin typeface="Times New Roman" panose="02020603050405020304" pitchFamily="18" charset="0"/>
                      <a:ea typeface="黑体" panose="02010609060101010101" pitchFamily="49" charset="-122"/>
                    </a:defRPr>
                  </a:lvl2pPr>
                  <a:lvl3pPr marL="1143000" indent="-228600" eaLnBrk="0" hangingPunct="0">
                    <a:defRPr kumimoji="1" sz="2400" b="1">
                      <a:solidFill>
                        <a:srgbClr val="CCFF66"/>
                      </a:solidFill>
                      <a:latin typeface="Times New Roman" panose="02020603050405020304" pitchFamily="18" charset="0"/>
                      <a:ea typeface="黑体" panose="02010609060101010101" pitchFamily="49" charset="-122"/>
                    </a:defRPr>
                  </a:lvl3pPr>
                  <a:lvl4pPr marL="1600200" indent="-228600" eaLnBrk="0" hangingPunct="0">
                    <a:defRPr kumimoji="1" sz="2400" b="1">
                      <a:solidFill>
                        <a:srgbClr val="CCFF66"/>
                      </a:solidFill>
                      <a:latin typeface="Times New Roman" panose="02020603050405020304" pitchFamily="18" charset="0"/>
                      <a:ea typeface="黑体" panose="02010609060101010101" pitchFamily="49" charset="-122"/>
                    </a:defRPr>
                  </a:lvl4pPr>
                  <a:lvl5pPr marL="2057400" indent="-228600" eaLnBrk="0" hangingPunct="0">
                    <a:defRPr kumimoji="1" sz="2400" b="1">
                      <a:solidFill>
                        <a:srgbClr val="CCFF66"/>
                      </a:solidFill>
                      <a:latin typeface="Times New Roman" panose="02020603050405020304" pitchFamily="18" charset="0"/>
                      <a:ea typeface="黑体" panose="02010609060101010101" pitchFamily="49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rgbClr val="CCFF66"/>
                      </a:solidFill>
                      <a:latin typeface="Times New Roman" panose="02020603050405020304" pitchFamily="18" charset="0"/>
                      <a:ea typeface="黑体" panose="02010609060101010101" pitchFamily="49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rgbClr val="CCFF66"/>
                      </a:solidFill>
                      <a:latin typeface="Times New Roman" panose="02020603050405020304" pitchFamily="18" charset="0"/>
                      <a:ea typeface="黑体" panose="02010609060101010101" pitchFamily="49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rgbClr val="CCFF66"/>
                      </a:solidFill>
                      <a:latin typeface="Times New Roman" panose="02020603050405020304" pitchFamily="18" charset="0"/>
                      <a:ea typeface="黑体" panose="02010609060101010101" pitchFamily="49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rgbClr val="CCFF66"/>
                      </a:solidFill>
                      <a:latin typeface="Times New Roman" panose="02020603050405020304" pitchFamily="18" charset="0"/>
                      <a:ea typeface="黑体" panose="02010609060101010101" pitchFamily="49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154638" name="Oval 9">
                  <a:extLst>
                    <a:ext uri="{FF2B5EF4-FFF2-40B4-BE49-F238E27FC236}">
                      <a16:creationId xmlns:a16="http://schemas.microsoft.com/office/drawing/2014/main" xmlns="" id="{3C281FF6-FB40-4659-BE16-D9FF76EE5B6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840" y="960"/>
                  <a:ext cx="1536" cy="2304"/>
                </a:xfrm>
                <a:prstGeom prst="ellipse">
                  <a:avLst/>
                </a:prstGeom>
                <a:noFill/>
                <a:ln w="28575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 eaLnBrk="0" hangingPunct="0">
                    <a:defRPr kumimoji="1" sz="2400" b="1">
                      <a:solidFill>
                        <a:srgbClr val="CCFF66"/>
                      </a:solidFill>
                      <a:latin typeface="Times New Roman" panose="02020603050405020304" pitchFamily="18" charset="0"/>
                      <a:ea typeface="黑体" panose="02010609060101010101" pitchFamily="49" charset="-122"/>
                    </a:defRPr>
                  </a:lvl1pPr>
                  <a:lvl2pPr marL="742950" indent="-285750" eaLnBrk="0" hangingPunct="0">
                    <a:defRPr kumimoji="1" sz="2400" b="1">
                      <a:solidFill>
                        <a:srgbClr val="CCFF66"/>
                      </a:solidFill>
                      <a:latin typeface="Times New Roman" panose="02020603050405020304" pitchFamily="18" charset="0"/>
                      <a:ea typeface="黑体" panose="02010609060101010101" pitchFamily="49" charset="-122"/>
                    </a:defRPr>
                  </a:lvl2pPr>
                  <a:lvl3pPr marL="1143000" indent="-228600" eaLnBrk="0" hangingPunct="0">
                    <a:defRPr kumimoji="1" sz="2400" b="1">
                      <a:solidFill>
                        <a:srgbClr val="CCFF66"/>
                      </a:solidFill>
                      <a:latin typeface="Times New Roman" panose="02020603050405020304" pitchFamily="18" charset="0"/>
                      <a:ea typeface="黑体" panose="02010609060101010101" pitchFamily="49" charset="-122"/>
                    </a:defRPr>
                  </a:lvl3pPr>
                  <a:lvl4pPr marL="1600200" indent="-228600" eaLnBrk="0" hangingPunct="0">
                    <a:defRPr kumimoji="1" sz="2400" b="1">
                      <a:solidFill>
                        <a:srgbClr val="CCFF66"/>
                      </a:solidFill>
                      <a:latin typeface="Times New Roman" panose="02020603050405020304" pitchFamily="18" charset="0"/>
                      <a:ea typeface="黑体" panose="02010609060101010101" pitchFamily="49" charset="-122"/>
                    </a:defRPr>
                  </a:lvl4pPr>
                  <a:lvl5pPr marL="2057400" indent="-228600" eaLnBrk="0" hangingPunct="0">
                    <a:defRPr kumimoji="1" sz="2400" b="1">
                      <a:solidFill>
                        <a:srgbClr val="CCFF66"/>
                      </a:solidFill>
                      <a:latin typeface="Times New Roman" panose="02020603050405020304" pitchFamily="18" charset="0"/>
                      <a:ea typeface="黑体" panose="02010609060101010101" pitchFamily="49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rgbClr val="CCFF66"/>
                      </a:solidFill>
                      <a:latin typeface="Times New Roman" panose="02020603050405020304" pitchFamily="18" charset="0"/>
                      <a:ea typeface="黑体" panose="02010609060101010101" pitchFamily="49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rgbClr val="CCFF66"/>
                      </a:solidFill>
                      <a:latin typeface="Times New Roman" panose="02020603050405020304" pitchFamily="18" charset="0"/>
                      <a:ea typeface="黑体" panose="02010609060101010101" pitchFamily="49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rgbClr val="CCFF66"/>
                      </a:solidFill>
                      <a:latin typeface="Times New Roman" panose="02020603050405020304" pitchFamily="18" charset="0"/>
                      <a:ea typeface="黑体" panose="02010609060101010101" pitchFamily="49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rgbClr val="CCFF66"/>
                      </a:solidFill>
                      <a:latin typeface="Times New Roman" panose="02020603050405020304" pitchFamily="18" charset="0"/>
                      <a:ea typeface="黑体" panose="02010609060101010101" pitchFamily="49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154639" name="Line 10">
                  <a:extLst>
                    <a:ext uri="{FF2B5EF4-FFF2-40B4-BE49-F238E27FC236}">
                      <a16:creationId xmlns:a16="http://schemas.microsoft.com/office/drawing/2014/main" xmlns="" id="{E5A85587-808D-4FA0-9A1A-A83E2804D5B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608" y="960"/>
                  <a:ext cx="0" cy="2304"/>
                </a:xfrm>
                <a:prstGeom prst="line">
                  <a:avLst/>
                </a:prstGeom>
                <a:noFill/>
                <a:ln w="28575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54640" name="Line 11">
                  <a:extLst>
                    <a:ext uri="{FF2B5EF4-FFF2-40B4-BE49-F238E27FC236}">
                      <a16:creationId xmlns:a16="http://schemas.microsoft.com/office/drawing/2014/main" xmlns="" id="{44B2080E-F59A-4090-A84E-315C25DA611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504" y="2124"/>
                  <a:ext cx="2208" cy="0"/>
                </a:xfrm>
                <a:prstGeom prst="line">
                  <a:avLst/>
                </a:prstGeom>
                <a:noFill/>
                <a:ln w="28575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54641" name="Line 12">
                  <a:extLst>
                    <a:ext uri="{FF2B5EF4-FFF2-40B4-BE49-F238E27FC236}">
                      <a16:creationId xmlns:a16="http://schemas.microsoft.com/office/drawing/2014/main" xmlns="" id="{A894B79E-772B-40D1-A693-E5C82014BF2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600" y="1632"/>
                  <a:ext cx="2016" cy="0"/>
                </a:xfrm>
                <a:prstGeom prst="line">
                  <a:avLst/>
                </a:prstGeom>
                <a:noFill/>
                <a:ln w="28575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54642" name="Line 13">
                  <a:extLst>
                    <a:ext uri="{FF2B5EF4-FFF2-40B4-BE49-F238E27FC236}">
                      <a16:creationId xmlns:a16="http://schemas.microsoft.com/office/drawing/2014/main" xmlns="" id="{BA509E8F-8243-448E-A1AC-3132447A019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032" y="1152"/>
                  <a:ext cx="1152" cy="0"/>
                </a:xfrm>
                <a:prstGeom prst="line">
                  <a:avLst/>
                </a:prstGeom>
                <a:noFill/>
                <a:ln w="28575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54643" name="Line 14">
                  <a:extLst>
                    <a:ext uri="{FF2B5EF4-FFF2-40B4-BE49-F238E27FC236}">
                      <a16:creationId xmlns:a16="http://schemas.microsoft.com/office/drawing/2014/main" xmlns="" id="{144C4AA9-1E92-495A-9C89-0FDA70C81A2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600" y="2592"/>
                  <a:ext cx="2016" cy="0"/>
                </a:xfrm>
                <a:prstGeom prst="line">
                  <a:avLst/>
                </a:prstGeom>
                <a:noFill/>
                <a:ln w="28575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54644" name="Line 15">
                  <a:extLst>
                    <a:ext uri="{FF2B5EF4-FFF2-40B4-BE49-F238E27FC236}">
                      <a16:creationId xmlns:a16="http://schemas.microsoft.com/office/drawing/2014/main" xmlns="" id="{CE787714-53FE-4FB2-9BA2-6B2B2A8E5FA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044" y="3090"/>
                  <a:ext cx="1152" cy="0"/>
                </a:xfrm>
                <a:prstGeom prst="line">
                  <a:avLst/>
                </a:prstGeom>
                <a:noFill/>
                <a:ln w="28575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154645" name="Rectangle 16">
                <a:extLst>
                  <a:ext uri="{FF2B5EF4-FFF2-40B4-BE49-F238E27FC236}">
                    <a16:creationId xmlns:a16="http://schemas.microsoft.com/office/drawing/2014/main" xmlns="" id="{67A38EC0-B43A-4F03-B515-F9A0C71B7F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16" y="1693"/>
                <a:ext cx="379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kumimoji="1" sz="2400" b="1">
                    <a:solidFill>
                      <a:srgbClr val="CCFF66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rgbClr val="CCFF66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rgbClr val="CCFF66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rgbClr val="CCFF66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rgbClr val="CCFF66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rgbClr val="CCFF66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rgbClr val="CCFF66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rgbClr val="CCFF66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rgbClr val="CCFF66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defRPr>
                </a:lvl9pPr>
              </a:lstStyle>
              <a:p>
                <a:pPr eaLnBrk="1" hangingPunct="1"/>
                <a:r>
                  <a:rPr lang="en-US" altLang="zh-CN" sz="2000">
                    <a:solidFill>
                      <a:srgbClr val="FFFFCC"/>
                    </a:solidFill>
                    <a:latin typeface="Tahoma" panose="020B0604030504040204" pitchFamily="34" charset="0"/>
                  </a:rPr>
                  <a:t>0</a:t>
                </a:r>
                <a:r>
                  <a:rPr lang="en-US" altLang="zh-CN" sz="2000">
                    <a:solidFill>
                      <a:srgbClr val="FFFFCC"/>
                    </a:solidFill>
                    <a:latin typeface="宋体" panose="02010600030101010101" pitchFamily="2" charset="-122"/>
                  </a:rPr>
                  <a:t>°</a:t>
                </a:r>
              </a:p>
            </p:txBody>
          </p:sp>
          <p:sp>
            <p:nvSpPr>
              <p:cNvPr id="154646" name="Rectangle 17">
                <a:extLst>
                  <a:ext uri="{FF2B5EF4-FFF2-40B4-BE49-F238E27FC236}">
                    <a16:creationId xmlns:a16="http://schemas.microsoft.com/office/drawing/2014/main" xmlns="" id="{00B2BC52-7620-46AB-82E8-7B12E7B682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08" y="1239"/>
                <a:ext cx="481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kumimoji="1" sz="2400" b="1">
                    <a:solidFill>
                      <a:srgbClr val="CCFF66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rgbClr val="CCFF66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rgbClr val="CCFF66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rgbClr val="CCFF66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rgbClr val="CCFF66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rgbClr val="CCFF66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rgbClr val="CCFF66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rgbClr val="CCFF66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rgbClr val="CCFF66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defRPr>
                </a:lvl9pPr>
              </a:lstStyle>
              <a:p>
                <a:pPr eaLnBrk="1" hangingPunct="1"/>
                <a:r>
                  <a:rPr lang="en-US" altLang="zh-CN" sz="2000">
                    <a:solidFill>
                      <a:srgbClr val="FFFFCC"/>
                    </a:solidFill>
                    <a:latin typeface="Tahoma" panose="020B0604030504040204" pitchFamily="34" charset="0"/>
                  </a:rPr>
                  <a:t>30</a:t>
                </a:r>
                <a:r>
                  <a:rPr lang="en-US" altLang="zh-CN" sz="2000">
                    <a:solidFill>
                      <a:srgbClr val="FFFFCC"/>
                    </a:solidFill>
                    <a:latin typeface="宋体" panose="02010600030101010101" pitchFamily="2" charset="-122"/>
                  </a:rPr>
                  <a:t>°</a:t>
                </a:r>
              </a:p>
            </p:txBody>
          </p:sp>
          <p:sp>
            <p:nvSpPr>
              <p:cNvPr id="154647" name="Rectangle 18">
                <a:extLst>
                  <a:ext uri="{FF2B5EF4-FFF2-40B4-BE49-F238E27FC236}">
                    <a16:creationId xmlns:a16="http://schemas.microsoft.com/office/drawing/2014/main" xmlns="" id="{A1EEC68F-A20D-492D-A7D6-F284F5B892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40" y="663"/>
                <a:ext cx="481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kumimoji="1" sz="2400" b="1">
                    <a:solidFill>
                      <a:srgbClr val="CCFF66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rgbClr val="CCFF66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rgbClr val="CCFF66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rgbClr val="CCFF66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rgbClr val="CCFF66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rgbClr val="CCFF66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rgbClr val="CCFF66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rgbClr val="CCFF66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rgbClr val="CCFF66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defRPr>
                </a:lvl9pPr>
              </a:lstStyle>
              <a:p>
                <a:pPr eaLnBrk="1" hangingPunct="1"/>
                <a:r>
                  <a:rPr lang="en-US" altLang="zh-CN" sz="2000">
                    <a:solidFill>
                      <a:srgbClr val="FFFFCC"/>
                    </a:solidFill>
                    <a:latin typeface="Tahoma" panose="020B0604030504040204" pitchFamily="34" charset="0"/>
                  </a:rPr>
                  <a:t>60</a:t>
                </a:r>
                <a:r>
                  <a:rPr lang="en-US" altLang="zh-CN" sz="2000">
                    <a:solidFill>
                      <a:srgbClr val="FFFFCC"/>
                    </a:solidFill>
                    <a:latin typeface="宋体" panose="02010600030101010101" pitchFamily="2" charset="-122"/>
                  </a:rPr>
                  <a:t>°</a:t>
                </a:r>
              </a:p>
            </p:txBody>
          </p:sp>
          <p:sp>
            <p:nvSpPr>
              <p:cNvPr id="154648" name="Rectangle 19">
                <a:extLst>
                  <a:ext uri="{FF2B5EF4-FFF2-40B4-BE49-F238E27FC236}">
                    <a16:creationId xmlns:a16="http://schemas.microsoft.com/office/drawing/2014/main" xmlns="" id="{7F3E3AAB-74BF-4741-A997-B2F7079F24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76" y="2219"/>
                <a:ext cx="481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kumimoji="1" sz="2400" b="1">
                    <a:solidFill>
                      <a:srgbClr val="CCFF66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rgbClr val="CCFF66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rgbClr val="CCFF66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rgbClr val="CCFF66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rgbClr val="CCFF66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rgbClr val="CCFF66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rgbClr val="CCFF66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rgbClr val="CCFF66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rgbClr val="CCFF66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defRPr>
                </a:lvl9pPr>
              </a:lstStyle>
              <a:p>
                <a:pPr eaLnBrk="1" hangingPunct="1"/>
                <a:r>
                  <a:rPr lang="en-US" altLang="zh-CN" sz="2000">
                    <a:solidFill>
                      <a:srgbClr val="FFFFCC"/>
                    </a:solidFill>
                    <a:latin typeface="Tahoma" panose="020B0604030504040204" pitchFamily="34" charset="0"/>
                  </a:rPr>
                  <a:t>30</a:t>
                </a:r>
                <a:r>
                  <a:rPr lang="en-US" altLang="zh-CN" sz="2000">
                    <a:solidFill>
                      <a:srgbClr val="FFFFCC"/>
                    </a:solidFill>
                    <a:latin typeface="宋体" panose="02010600030101010101" pitchFamily="2" charset="-122"/>
                  </a:rPr>
                  <a:t>°</a:t>
                </a:r>
              </a:p>
            </p:txBody>
          </p:sp>
          <p:sp>
            <p:nvSpPr>
              <p:cNvPr id="154649" name="Rectangle 20">
                <a:extLst>
                  <a:ext uri="{FF2B5EF4-FFF2-40B4-BE49-F238E27FC236}">
                    <a16:creationId xmlns:a16="http://schemas.microsoft.com/office/drawing/2014/main" xmlns="" id="{CB54FD9C-BF69-46F6-B065-FA41F956FA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78" y="2711"/>
                <a:ext cx="481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kumimoji="1" sz="2400" b="1">
                    <a:solidFill>
                      <a:srgbClr val="CCFF66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rgbClr val="CCFF66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rgbClr val="CCFF66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rgbClr val="CCFF66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rgbClr val="CCFF66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rgbClr val="CCFF66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rgbClr val="CCFF66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rgbClr val="CCFF66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rgbClr val="CCFF66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defRPr>
                </a:lvl9pPr>
              </a:lstStyle>
              <a:p>
                <a:pPr eaLnBrk="1" hangingPunct="1"/>
                <a:r>
                  <a:rPr lang="en-US" altLang="zh-CN" sz="2000">
                    <a:solidFill>
                      <a:srgbClr val="FFFFCC"/>
                    </a:solidFill>
                    <a:latin typeface="Tahoma" panose="020B0604030504040204" pitchFamily="34" charset="0"/>
                  </a:rPr>
                  <a:t>60</a:t>
                </a:r>
                <a:r>
                  <a:rPr lang="en-US" altLang="zh-CN" sz="2000">
                    <a:solidFill>
                      <a:srgbClr val="FFFFCC"/>
                    </a:solidFill>
                    <a:latin typeface="宋体" panose="02010600030101010101" pitchFamily="2" charset="-122"/>
                  </a:rPr>
                  <a:t>°</a:t>
                </a:r>
              </a:p>
            </p:txBody>
          </p:sp>
          <p:sp>
            <p:nvSpPr>
              <p:cNvPr id="154650" name="Rectangle 21">
                <a:extLst>
                  <a:ext uri="{FF2B5EF4-FFF2-40B4-BE49-F238E27FC236}">
                    <a16:creationId xmlns:a16="http://schemas.microsoft.com/office/drawing/2014/main" xmlns="" id="{0CE9E87F-BA08-4588-9B3B-304AF1F2C5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16" y="3047"/>
                <a:ext cx="481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kumimoji="1" sz="2400" b="1">
                    <a:solidFill>
                      <a:srgbClr val="CCFF66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rgbClr val="CCFF66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rgbClr val="CCFF66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rgbClr val="CCFF66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rgbClr val="CCFF66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rgbClr val="CCFF66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rgbClr val="CCFF66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rgbClr val="CCFF66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rgbClr val="CCFF66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defRPr>
                </a:lvl9pPr>
              </a:lstStyle>
              <a:p>
                <a:pPr eaLnBrk="1" hangingPunct="1"/>
                <a:r>
                  <a:rPr lang="en-US" altLang="zh-CN" sz="2000">
                    <a:solidFill>
                      <a:srgbClr val="FFFFCC"/>
                    </a:solidFill>
                    <a:latin typeface="Tahoma" panose="020B0604030504040204" pitchFamily="34" charset="0"/>
                  </a:rPr>
                  <a:t>90</a:t>
                </a:r>
                <a:r>
                  <a:rPr lang="en-US" altLang="zh-CN" sz="2000">
                    <a:solidFill>
                      <a:srgbClr val="FFFFCC"/>
                    </a:solidFill>
                    <a:latin typeface="宋体" panose="02010600030101010101" pitchFamily="2" charset="-122"/>
                  </a:rPr>
                  <a:t>°</a:t>
                </a:r>
              </a:p>
            </p:txBody>
          </p:sp>
        </p:grpSp>
      </p:grpSp>
      <p:sp>
        <p:nvSpPr>
          <p:cNvPr id="154651" name="Line 25">
            <a:extLst>
              <a:ext uri="{FF2B5EF4-FFF2-40B4-BE49-F238E27FC236}">
                <a16:creationId xmlns:a16="http://schemas.microsoft.com/office/drawing/2014/main" xmlns="" id="{E2E9A133-8D0E-46B1-8452-085DDE56EDE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877050" y="2090738"/>
            <a:ext cx="1600200" cy="762000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4652" name="Line 26">
            <a:extLst>
              <a:ext uri="{FF2B5EF4-FFF2-40B4-BE49-F238E27FC236}">
                <a16:creationId xmlns:a16="http://schemas.microsoft.com/office/drawing/2014/main" xmlns="" id="{F00F2457-032C-4F04-9267-81BA72917CE3}"/>
              </a:ext>
            </a:extLst>
          </p:cNvPr>
          <p:cNvSpPr>
            <a:spLocks noChangeShapeType="1"/>
          </p:cNvSpPr>
          <p:nvPr/>
        </p:nvSpPr>
        <p:spPr bwMode="auto">
          <a:xfrm>
            <a:off x="6877050" y="2124075"/>
            <a:ext cx="1600200" cy="0"/>
          </a:xfrm>
          <a:prstGeom prst="line">
            <a:avLst/>
          </a:prstGeom>
          <a:noFill/>
          <a:ln w="57150">
            <a:solidFill>
              <a:srgbClr val="CC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50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505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505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0530" grpId="0" animBg="1" autoUpdateAnimBg="0"/>
      <p:bldP spid="150546" grpId="0" autoUpdateAnimBg="0"/>
      <p:bldP spid="150547" grpId="0" autoUpdateAnimBg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2" descr="line3_1">
            <a:extLst>
              <a:ext uri="{FF2B5EF4-FFF2-40B4-BE49-F238E27FC236}">
                <a16:creationId xmlns:a16="http://schemas.microsoft.com/office/drawing/2014/main" xmlns="" id="{2C8E7F1E-453C-412A-A6B0-918A819CA6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45225"/>
            <a:ext cx="9144000" cy="60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035" name="Picture 3" descr="111">
            <a:extLst>
              <a:ext uri="{FF2B5EF4-FFF2-40B4-BE49-F238E27FC236}">
                <a16:creationId xmlns:a16="http://schemas.microsoft.com/office/drawing/2014/main" xmlns="" id="{CEB3BEDE-162E-4F73-AC86-D6E4DA5524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4913" y="2743200"/>
            <a:ext cx="954087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036" name="Picture 4" descr="playboy">
            <a:extLst>
              <a:ext uri="{FF2B5EF4-FFF2-40B4-BE49-F238E27FC236}">
                <a16:creationId xmlns:a16="http://schemas.microsoft.com/office/drawing/2014/main" xmlns="" id="{2466B05D-18D1-4BDC-BE53-027A647DFC24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3505200"/>
            <a:ext cx="2016125" cy="297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5653" name="AutoShape 5">
            <a:extLst>
              <a:ext uri="{FF2B5EF4-FFF2-40B4-BE49-F238E27FC236}">
                <a16:creationId xmlns:a16="http://schemas.microsoft.com/office/drawing/2014/main" xmlns="" id="{B9627B1F-5128-4774-880B-EE646155F3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0600" y="990600"/>
            <a:ext cx="2667000" cy="1524000"/>
          </a:xfrm>
          <a:prstGeom prst="wedgeEllipseCallout">
            <a:avLst>
              <a:gd name="adj1" fmla="val -11667"/>
              <a:gd name="adj2" fmla="val 95315"/>
            </a:avLst>
          </a:prstGeom>
          <a:solidFill>
            <a:srgbClr val="FFCC99"/>
          </a:solidFill>
          <a:ln w="9525" cap="rnd">
            <a:solidFill>
              <a:schemeClr val="tx1"/>
            </a:solidFill>
            <a:prstDash val="sysDot"/>
            <a:miter lim="800000"/>
            <a:headEnd/>
            <a:tailEnd/>
          </a:ln>
        </p:spPr>
        <p:txBody>
          <a:bodyPr/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algn="ctr" eaLnBrk="1" hangingPunct="1"/>
            <a:r>
              <a:rPr lang="zh-CN" altLang="en-US" b="0">
                <a:solidFill>
                  <a:srgbClr val="CC0099"/>
                </a:solidFill>
                <a:ea typeface="宋体" panose="02010600030101010101" pitchFamily="2" charset="-122"/>
              </a:rPr>
              <a:t>怎么样</a:t>
            </a:r>
            <a:r>
              <a:rPr lang="en-US" altLang="zh-CN" b="0">
                <a:solidFill>
                  <a:srgbClr val="CC0099"/>
                </a:solidFill>
                <a:ea typeface="宋体" panose="02010600030101010101" pitchFamily="2" charset="-122"/>
              </a:rPr>
              <a:t>,</a:t>
            </a:r>
            <a:r>
              <a:rPr lang="zh-CN" altLang="en-US" b="0">
                <a:solidFill>
                  <a:srgbClr val="CC0099"/>
                </a:solidFill>
                <a:ea typeface="宋体" panose="02010600030101010101" pitchFamily="2" charset="-122"/>
              </a:rPr>
              <a:t>我学得还可以吧</a:t>
            </a:r>
            <a:r>
              <a:rPr lang="en-US" altLang="zh-CN" b="0">
                <a:solidFill>
                  <a:srgbClr val="CC0099"/>
                </a:solidFill>
                <a:ea typeface="宋体" panose="02010600030101010101" pitchFamily="2" charset="-122"/>
              </a:rPr>
              <a:t>?</a:t>
            </a:r>
          </a:p>
        </p:txBody>
      </p:sp>
      <p:sp>
        <p:nvSpPr>
          <p:cNvPr id="155654" name="AutoShape 6">
            <a:extLst>
              <a:ext uri="{FF2B5EF4-FFF2-40B4-BE49-F238E27FC236}">
                <a16:creationId xmlns:a16="http://schemas.microsoft.com/office/drawing/2014/main" xmlns="" id="{00BC8E55-51B9-4390-AE19-7F5E3CAE7F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81600" y="533400"/>
            <a:ext cx="3657600" cy="1905000"/>
          </a:xfrm>
          <a:prstGeom prst="cloudCallout">
            <a:avLst>
              <a:gd name="adj1" fmla="val 4255"/>
              <a:gd name="adj2" fmla="val 68917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algn="ctr" eaLnBrk="1" hangingPunct="1"/>
            <a:r>
              <a:rPr lang="zh-CN" altLang="en-US" b="0">
                <a:solidFill>
                  <a:schemeClr val="tx1"/>
                </a:solidFill>
                <a:ea typeface="宋体" panose="02010600030101010101" pitchFamily="2" charset="-122"/>
              </a:rPr>
              <a:t>棒极了</a:t>
            </a:r>
            <a:r>
              <a:rPr lang="en-US" altLang="zh-CN" b="0">
                <a:solidFill>
                  <a:schemeClr val="tx1"/>
                </a:solidFill>
                <a:ea typeface="宋体" panose="02010600030101010101" pitchFamily="2" charset="-122"/>
              </a:rPr>
              <a:t>!</a:t>
            </a:r>
            <a:r>
              <a:rPr lang="zh-CN" altLang="en-US" b="0">
                <a:solidFill>
                  <a:schemeClr val="tx1"/>
                </a:solidFill>
                <a:ea typeface="宋体" panose="02010600030101010101" pitchFamily="2" charset="-122"/>
              </a:rPr>
              <a:t>我们一起来学习下面的知识 吧！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56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556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5653" grpId="0" animBg="1" autoUpdateAnimBg="0"/>
      <p:bldP spid="155654" grpId="0" animBg="1" autoUpdateAnimBg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Line 2">
            <a:extLst>
              <a:ext uri="{FF2B5EF4-FFF2-40B4-BE49-F238E27FC236}">
                <a16:creationId xmlns:a16="http://schemas.microsoft.com/office/drawing/2014/main" xmlns="" id="{BC9538D3-138A-4FF0-BEB8-5896D3ECCAE1}"/>
              </a:ext>
            </a:extLst>
          </p:cNvPr>
          <p:cNvSpPr>
            <a:spLocks noChangeShapeType="1"/>
          </p:cNvSpPr>
          <p:nvPr/>
        </p:nvSpPr>
        <p:spPr bwMode="auto">
          <a:xfrm>
            <a:off x="468313" y="765175"/>
            <a:ext cx="8208962" cy="0"/>
          </a:xfrm>
          <a:prstGeom prst="line">
            <a:avLst/>
          </a:prstGeom>
          <a:noFill/>
          <a:ln w="1270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5059" name="Line 3">
            <a:extLst>
              <a:ext uri="{FF2B5EF4-FFF2-40B4-BE49-F238E27FC236}">
                <a16:creationId xmlns:a16="http://schemas.microsoft.com/office/drawing/2014/main" xmlns="" id="{C0EF42FF-EF76-4646-B6AE-CD8768F943B4}"/>
              </a:ext>
            </a:extLst>
          </p:cNvPr>
          <p:cNvSpPr>
            <a:spLocks noChangeShapeType="1"/>
          </p:cNvSpPr>
          <p:nvPr/>
        </p:nvSpPr>
        <p:spPr bwMode="auto">
          <a:xfrm>
            <a:off x="468313" y="333375"/>
            <a:ext cx="0" cy="6264275"/>
          </a:xfrm>
          <a:prstGeom prst="line">
            <a:avLst/>
          </a:prstGeom>
          <a:noFill/>
          <a:ln w="1270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5060" name="Line 4">
            <a:extLst>
              <a:ext uri="{FF2B5EF4-FFF2-40B4-BE49-F238E27FC236}">
                <a16:creationId xmlns:a16="http://schemas.microsoft.com/office/drawing/2014/main" xmlns="" id="{316F9763-7B87-464F-B2B1-5414F220BB4C}"/>
              </a:ext>
            </a:extLst>
          </p:cNvPr>
          <p:cNvSpPr>
            <a:spLocks noChangeShapeType="1"/>
          </p:cNvSpPr>
          <p:nvPr/>
        </p:nvSpPr>
        <p:spPr bwMode="auto">
          <a:xfrm>
            <a:off x="8675688" y="333375"/>
            <a:ext cx="0" cy="6264275"/>
          </a:xfrm>
          <a:prstGeom prst="line">
            <a:avLst/>
          </a:prstGeom>
          <a:noFill/>
          <a:ln w="1270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5061" name="Line 5">
            <a:extLst>
              <a:ext uri="{FF2B5EF4-FFF2-40B4-BE49-F238E27FC236}">
                <a16:creationId xmlns:a16="http://schemas.microsoft.com/office/drawing/2014/main" xmlns="" id="{9BAD8729-AC31-4354-93B2-870745A31A2A}"/>
              </a:ext>
            </a:extLst>
          </p:cNvPr>
          <p:cNvSpPr>
            <a:spLocks noChangeShapeType="1"/>
          </p:cNvSpPr>
          <p:nvPr/>
        </p:nvSpPr>
        <p:spPr bwMode="auto">
          <a:xfrm>
            <a:off x="1763713" y="333375"/>
            <a:ext cx="0" cy="6264275"/>
          </a:xfrm>
          <a:prstGeom prst="line">
            <a:avLst/>
          </a:prstGeom>
          <a:noFill/>
          <a:ln w="1270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5062" name="Line 6">
            <a:extLst>
              <a:ext uri="{FF2B5EF4-FFF2-40B4-BE49-F238E27FC236}">
                <a16:creationId xmlns:a16="http://schemas.microsoft.com/office/drawing/2014/main" xmlns="" id="{CA33BDF7-B631-4C31-BF63-BEB4D5C34709}"/>
              </a:ext>
            </a:extLst>
          </p:cNvPr>
          <p:cNvSpPr>
            <a:spLocks noChangeShapeType="1"/>
          </p:cNvSpPr>
          <p:nvPr/>
        </p:nvSpPr>
        <p:spPr bwMode="auto">
          <a:xfrm>
            <a:off x="468313" y="1628775"/>
            <a:ext cx="8208962" cy="0"/>
          </a:xfrm>
          <a:prstGeom prst="line">
            <a:avLst/>
          </a:prstGeom>
          <a:noFill/>
          <a:ln w="1270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5063" name="Line 7">
            <a:extLst>
              <a:ext uri="{FF2B5EF4-FFF2-40B4-BE49-F238E27FC236}">
                <a16:creationId xmlns:a16="http://schemas.microsoft.com/office/drawing/2014/main" xmlns="" id="{61438CF6-C6CB-4FCF-9570-353E2CE8946C}"/>
              </a:ext>
            </a:extLst>
          </p:cNvPr>
          <p:cNvSpPr>
            <a:spLocks noChangeShapeType="1"/>
          </p:cNvSpPr>
          <p:nvPr/>
        </p:nvSpPr>
        <p:spPr bwMode="auto">
          <a:xfrm>
            <a:off x="468313" y="2492375"/>
            <a:ext cx="8208962" cy="0"/>
          </a:xfrm>
          <a:prstGeom prst="line">
            <a:avLst/>
          </a:prstGeom>
          <a:noFill/>
          <a:ln w="1270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5064" name="Line 8">
            <a:extLst>
              <a:ext uri="{FF2B5EF4-FFF2-40B4-BE49-F238E27FC236}">
                <a16:creationId xmlns:a16="http://schemas.microsoft.com/office/drawing/2014/main" xmlns="" id="{21C6E852-14BA-4803-870D-66F196B03E93}"/>
              </a:ext>
            </a:extLst>
          </p:cNvPr>
          <p:cNvSpPr>
            <a:spLocks noChangeShapeType="1"/>
          </p:cNvSpPr>
          <p:nvPr/>
        </p:nvSpPr>
        <p:spPr bwMode="auto">
          <a:xfrm>
            <a:off x="468313" y="3429000"/>
            <a:ext cx="8208962" cy="0"/>
          </a:xfrm>
          <a:prstGeom prst="line">
            <a:avLst/>
          </a:prstGeom>
          <a:noFill/>
          <a:ln w="1270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5065" name="Line 9">
            <a:extLst>
              <a:ext uri="{FF2B5EF4-FFF2-40B4-BE49-F238E27FC236}">
                <a16:creationId xmlns:a16="http://schemas.microsoft.com/office/drawing/2014/main" xmlns="" id="{DBDD7CB5-2E4E-4BA5-B9ED-816C7FEA4DFE}"/>
              </a:ext>
            </a:extLst>
          </p:cNvPr>
          <p:cNvSpPr>
            <a:spLocks noChangeShapeType="1"/>
          </p:cNvSpPr>
          <p:nvPr/>
        </p:nvSpPr>
        <p:spPr bwMode="auto">
          <a:xfrm>
            <a:off x="468313" y="4292600"/>
            <a:ext cx="8208962" cy="0"/>
          </a:xfrm>
          <a:prstGeom prst="line">
            <a:avLst/>
          </a:prstGeom>
          <a:noFill/>
          <a:ln w="1270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5066" name="Line 10">
            <a:extLst>
              <a:ext uri="{FF2B5EF4-FFF2-40B4-BE49-F238E27FC236}">
                <a16:creationId xmlns:a16="http://schemas.microsoft.com/office/drawing/2014/main" xmlns="" id="{CA679D80-534C-494D-8A77-C41AE1BBBAAA}"/>
              </a:ext>
            </a:extLst>
          </p:cNvPr>
          <p:cNvSpPr>
            <a:spLocks noChangeShapeType="1"/>
          </p:cNvSpPr>
          <p:nvPr/>
        </p:nvSpPr>
        <p:spPr bwMode="auto">
          <a:xfrm>
            <a:off x="468313" y="333375"/>
            <a:ext cx="8208962" cy="0"/>
          </a:xfrm>
          <a:prstGeom prst="line">
            <a:avLst/>
          </a:prstGeom>
          <a:noFill/>
          <a:ln w="1270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5067" name="Text Box 11">
            <a:extLst>
              <a:ext uri="{FF2B5EF4-FFF2-40B4-BE49-F238E27FC236}">
                <a16:creationId xmlns:a16="http://schemas.microsoft.com/office/drawing/2014/main" xmlns="" id="{F717854E-D81A-4487-A547-CFEEB64460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19450" y="257175"/>
            <a:ext cx="3584575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algn="ctr" eaLnBrk="1" hangingPunct="1"/>
            <a:r>
              <a:rPr kumimoji="0" lang="zh-CN" altLang="en-US"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纬        线</a:t>
            </a:r>
          </a:p>
        </p:txBody>
      </p:sp>
      <p:sp>
        <p:nvSpPr>
          <p:cNvPr id="45068" name="Text Box 12">
            <a:extLst>
              <a:ext uri="{FF2B5EF4-FFF2-40B4-BE49-F238E27FC236}">
                <a16:creationId xmlns:a16="http://schemas.microsoft.com/office/drawing/2014/main" xmlns="" id="{9BAE65C5-6648-4B17-97AC-D2EA060817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750" y="957263"/>
            <a:ext cx="115252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kumimoji="0" lang="zh-CN" altLang="en-US"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定义</a:t>
            </a:r>
          </a:p>
        </p:txBody>
      </p:sp>
      <p:sp>
        <p:nvSpPr>
          <p:cNvPr id="45069" name="Text Box 13">
            <a:extLst>
              <a:ext uri="{FF2B5EF4-FFF2-40B4-BE49-F238E27FC236}">
                <a16:creationId xmlns:a16="http://schemas.microsoft.com/office/drawing/2014/main" xmlns="" id="{50B31059-62BE-4759-828B-83F93BC463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750" y="1822450"/>
            <a:ext cx="1223963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kumimoji="0" lang="zh-CN" altLang="en-US"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形状</a:t>
            </a:r>
          </a:p>
        </p:txBody>
      </p:sp>
      <p:sp>
        <p:nvSpPr>
          <p:cNvPr id="45070" name="Text Box 14">
            <a:extLst>
              <a:ext uri="{FF2B5EF4-FFF2-40B4-BE49-F238E27FC236}">
                <a16:creationId xmlns:a16="http://schemas.microsoft.com/office/drawing/2014/main" xmlns="" id="{F149CD33-4A20-4119-861D-889CEEF45B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750" y="2689225"/>
            <a:ext cx="1008063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kumimoji="0" lang="zh-CN" altLang="en-US"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长度</a:t>
            </a:r>
          </a:p>
        </p:txBody>
      </p:sp>
      <p:sp>
        <p:nvSpPr>
          <p:cNvPr id="45071" name="Text Box 15">
            <a:extLst>
              <a:ext uri="{FF2B5EF4-FFF2-40B4-BE49-F238E27FC236}">
                <a16:creationId xmlns:a16="http://schemas.microsoft.com/office/drawing/2014/main" xmlns="" id="{BE5A48BF-BF16-4DC2-A2C2-7496BB71D8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2613" y="3346450"/>
            <a:ext cx="1036637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kumimoji="0" lang="zh-CN" altLang="en-US"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指示</a:t>
            </a:r>
          </a:p>
          <a:p>
            <a:pPr eaLnBrk="1" hangingPunct="1"/>
            <a:r>
              <a:rPr kumimoji="0" lang="zh-CN" altLang="en-US"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方向</a:t>
            </a:r>
          </a:p>
        </p:txBody>
      </p:sp>
      <p:sp>
        <p:nvSpPr>
          <p:cNvPr id="75792" name="Text Box 16">
            <a:extLst>
              <a:ext uri="{FF2B5EF4-FFF2-40B4-BE49-F238E27FC236}">
                <a16:creationId xmlns:a16="http://schemas.microsoft.com/office/drawing/2014/main" xmlns="" id="{5F133464-FB10-41A5-AFA2-342F9330B8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46325" y="965200"/>
            <a:ext cx="4808538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kumimoji="0" lang="zh-CN" altLang="en-US" sz="2800" b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地球表面与赤道平行的圆圈</a:t>
            </a:r>
            <a:r>
              <a:rPr kumimoji="0" lang="zh-CN" altLang="en-US"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。</a:t>
            </a:r>
          </a:p>
        </p:txBody>
      </p:sp>
      <p:sp>
        <p:nvSpPr>
          <p:cNvPr id="75793" name="Text Box 17">
            <a:extLst>
              <a:ext uri="{FF2B5EF4-FFF2-40B4-BE49-F238E27FC236}">
                <a16:creationId xmlns:a16="http://schemas.microsoft.com/office/drawing/2014/main" xmlns="" id="{E45A731B-F17F-46AC-9915-0E8CA4F562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25688" y="1757363"/>
            <a:ext cx="5199062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kumimoji="0" lang="zh-CN" altLang="en-US" sz="2800" b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每一条纬线自成纬线圈。</a:t>
            </a:r>
          </a:p>
        </p:txBody>
      </p:sp>
      <p:sp>
        <p:nvSpPr>
          <p:cNvPr id="75794" name="Text Box 18">
            <a:extLst>
              <a:ext uri="{FF2B5EF4-FFF2-40B4-BE49-F238E27FC236}">
                <a16:creationId xmlns:a16="http://schemas.microsoft.com/office/drawing/2014/main" xmlns="" id="{22304756-91A4-48AB-9E8D-8310F433BE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39975" y="2492375"/>
            <a:ext cx="6408738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kumimoji="0" lang="zh-CN" altLang="en-US" sz="2800" b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从赤道开始，向两极逐渐缩短，到极点</a:t>
            </a:r>
          </a:p>
          <a:p>
            <a:pPr eaLnBrk="1" hangingPunct="1"/>
            <a:r>
              <a:rPr kumimoji="0" lang="zh-CN" altLang="en-US" sz="2800" b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时成一点。</a:t>
            </a:r>
          </a:p>
        </p:txBody>
      </p:sp>
      <p:sp>
        <p:nvSpPr>
          <p:cNvPr id="75795" name="Text Box 19">
            <a:extLst>
              <a:ext uri="{FF2B5EF4-FFF2-40B4-BE49-F238E27FC236}">
                <a16:creationId xmlns:a16="http://schemas.microsoft.com/office/drawing/2014/main" xmlns="" id="{35B2E342-DBF9-4B42-B9DE-09329332AA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39975" y="3573463"/>
            <a:ext cx="2087563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kumimoji="0" lang="zh-CN" altLang="en-US" sz="2800" b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东西方向</a:t>
            </a:r>
          </a:p>
        </p:txBody>
      </p:sp>
      <p:sp>
        <p:nvSpPr>
          <p:cNvPr id="45076" name="Line 20">
            <a:extLst>
              <a:ext uri="{FF2B5EF4-FFF2-40B4-BE49-F238E27FC236}">
                <a16:creationId xmlns:a16="http://schemas.microsoft.com/office/drawing/2014/main" xmlns="" id="{C3E02B67-159C-46D7-9D1B-826A7DEACBEB}"/>
              </a:ext>
            </a:extLst>
          </p:cNvPr>
          <p:cNvSpPr>
            <a:spLocks noChangeShapeType="1"/>
          </p:cNvSpPr>
          <p:nvPr/>
        </p:nvSpPr>
        <p:spPr bwMode="auto">
          <a:xfrm>
            <a:off x="468313" y="4868863"/>
            <a:ext cx="8208962" cy="0"/>
          </a:xfrm>
          <a:prstGeom prst="line">
            <a:avLst/>
          </a:prstGeom>
          <a:noFill/>
          <a:ln w="1270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5077" name="Text Box 21">
            <a:extLst>
              <a:ext uri="{FF2B5EF4-FFF2-40B4-BE49-F238E27FC236}">
                <a16:creationId xmlns:a16="http://schemas.microsoft.com/office/drawing/2014/main" xmlns="" id="{AC8728C9-D56B-450F-9040-D4985147A5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2463" y="4349750"/>
            <a:ext cx="8953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kumimoji="0" lang="zh-CN" altLang="en-US" sz="2800" b="0">
                <a:solidFill>
                  <a:schemeClr val="tx1"/>
                </a:solidFill>
                <a:latin typeface="Arial" panose="020B0604020202020204" pitchFamily="34" charset="0"/>
              </a:rPr>
              <a:t>起点</a:t>
            </a:r>
          </a:p>
        </p:txBody>
      </p:sp>
      <p:sp>
        <p:nvSpPr>
          <p:cNvPr id="45078" name="Line 22">
            <a:extLst>
              <a:ext uri="{FF2B5EF4-FFF2-40B4-BE49-F238E27FC236}">
                <a16:creationId xmlns:a16="http://schemas.microsoft.com/office/drawing/2014/main" xmlns="" id="{1F3FAF48-3218-47D4-9E4B-D59E087358AB}"/>
              </a:ext>
            </a:extLst>
          </p:cNvPr>
          <p:cNvSpPr>
            <a:spLocks noChangeShapeType="1"/>
          </p:cNvSpPr>
          <p:nvPr/>
        </p:nvSpPr>
        <p:spPr bwMode="auto">
          <a:xfrm>
            <a:off x="468313" y="5734050"/>
            <a:ext cx="8208962" cy="0"/>
          </a:xfrm>
          <a:prstGeom prst="line">
            <a:avLst/>
          </a:prstGeom>
          <a:noFill/>
          <a:ln w="1270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5079" name="Text Box 23">
            <a:extLst>
              <a:ext uri="{FF2B5EF4-FFF2-40B4-BE49-F238E27FC236}">
                <a16:creationId xmlns:a16="http://schemas.microsoft.com/office/drawing/2014/main" xmlns="" id="{2DB3065B-3B8A-4E7F-A37F-5021E3AE4D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4213" y="4797425"/>
            <a:ext cx="107950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kumimoji="0" lang="zh-CN" altLang="en-US"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度数</a:t>
            </a:r>
          </a:p>
          <a:p>
            <a:pPr eaLnBrk="1" hangingPunct="1"/>
            <a:r>
              <a:rPr kumimoji="0" lang="zh-CN" altLang="en-US"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划分</a:t>
            </a:r>
          </a:p>
        </p:txBody>
      </p:sp>
      <p:sp>
        <p:nvSpPr>
          <p:cNvPr id="45080" name="Line 24">
            <a:extLst>
              <a:ext uri="{FF2B5EF4-FFF2-40B4-BE49-F238E27FC236}">
                <a16:creationId xmlns:a16="http://schemas.microsoft.com/office/drawing/2014/main" xmlns="" id="{833B96AC-4CA9-4934-B4E1-2A97DC4975B0}"/>
              </a:ext>
            </a:extLst>
          </p:cNvPr>
          <p:cNvSpPr>
            <a:spLocks noChangeShapeType="1"/>
          </p:cNvSpPr>
          <p:nvPr/>
        </p:nvSpPr>
        <p:spPr bwMode="auto">
          <a:xfrm>
            <a:off x="468313" y="6597650"/>
            <a:ext cx="8208962" cy="0"/>
          </a:xfrm>
          <a:prstGeom prst="line">
            <a:avLst/>
          </a:prstGeom>
          <a:noFill/>
          <a:ln w="1270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5081" name="Text Box 25">
            <a:extLst>
              <a:ext uri="{FF2B5EF4-FFF2-40B4-BE49-F238E27FC236}">
                <a16:creationId xmlns:a16="http://schemas.microsoft.com/office/drawing/2014/main" xmlns="" id="{E978E77D-D407-4810-A2AD-CBCBB9EB11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188" y="5661025"/>
            <a:ext cx="1152525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kumimoji="0" lang="zh-CN" altLang="en-US"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半球</a:t>
            </a:r>
          </a:p>
          <a:p>
            <a:pPr eaLnBrk="1" hangingPunct="1"/>
            <a:r>
              <a:rPr kumimoji="0" lang="zh-CN" altLang="en-US"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划分</a:t>
            </a:r>
          </a:p>
        </p:txBody>
      </p:sp>
      <p:sp>
        <p:nvSpPr>
          <p:cNvPr id="75802" name="Text Box 26">
            <a:hlinkClick r:id="rId2" action="ppaction://hlinkfile"/>
            <a:extLst>
              <a:ext uri="{FF2B5EF4-FFF2-40B4-BE49-F238E27FC236}">
                <a16:creationId xmlns:a16="http://schemas.microsoft.com/office/drawing/2014/main" xmlns="" id="{D504FB3D-941E-478D-8E59-000485288D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51088" y="5862638"/>
            <a:ext cx="6253162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kumimoji="0" lang="zh-CN" altLang="en-US" sz="2800" b="0">
                <a:solidFill>
                  <a:srgbClr val="FFFFCC"/>
                </a:solidFill>
                <a:latin typeface="Arial" panose="020B0604020202020204" pitchFamily="34" charset="0"/>
              </a:rPr>
              <a:t>赤道把地球划分为南、北两个半球。</a:t>
            </a:r>
          </a:p>
        </p:txBody>
      </p:sp>
      <p:sp>
        <p:nvSpPr>
          <p:cNvPr id="75803" name="Text Box 27">
            <a:extLst>
              <a:ext uri="{FF2B5EF4-FFF2-40B4-BE49-F238E27FC236}">
                <a16:creationId xmlns:a16="http://schemas.microsoft.com/office/drawing/2014/main" xmlns="" id="{173AA1B2-0810-4B79-A1C0-E495137F0B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5875" y="4384675"/>
            <a:ext cx="29718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kumimoji="0" lang="zh-CN" altLang="en-US" sz="28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赤道（ </a:t>
            </a:r>
            <a:r>
              <a:rPr kumimoji="0" lang="en-US" altLang="zh-CN" sz="28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0</a:t>
            </a:r>
            <a:r>
              <a:rPr kumimoji="0" lang="en-US" altLang="zh-CN" sz="2800" b="0" baseline="30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o</a:t>
            </a:r>
            <a:r>
              <a:rPr kumimoji="0" lang="en-US" altLang="zh-CN" sz="28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kumimoji="0" lang="zh-CN" altLang="en-US" sz="28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纬线）</a:t>
            </a:r>
          </a:p>
        </p:txBody>
      </p:sp>
      <p:sp>
        <p:nvSpPr>
          <p:cNvPr id="75804" name="Text Box 28">
            <a:extLst>
              <a:ext uri="{FF2B5EF4-FFF2-40B4-BE49-F238E27FC236}">
                <a16:creationId xmlns:a16="http://schemas.microsoft.com/office/drawing/2014/main" xmlns="" id="{6E6CE6CF-C6E1-4B6C-8C6B-AA3DD6549E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11413" y="5032375"/>
            <a:ext cx="35052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kumimoji="0" lang="zh-CN" altLang="en-US" sz="28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向北、向南各分为</a:t>
            </a:r>
            <a:r>
              <a:rPr kumimoji="0" lang="en-US" altLang="zh-CN" sz="28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90</a:t>
            </a:r>
            <a:r>
              <a:rPr kumimoji="0" lang="en-US" altLang="zh-CN" sz="2800" b="0" baseline="30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o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7" dur="1000"/>
                                        <p:tgtEl>
                                          <p:spTgt spid="757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2" dur="1000"/>
                                        <p:tgtEl>
                                          <p:spTgt spid="757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7" dur="1000"/>
                                        <p:tgtEl>
                                          <p:spTgt spid="757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22" dur="1000"/>
                                        <p:tgtEl>
                                          <p:spTgt spid="757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58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58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58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758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39" dur="500"/>
                                        <p:tgtEl>
                                          <p:spTgt spid="758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792" grpId="0"/>
      <p:bldP spid="75793" grpId="0"/>
      <p:bldP spid="75794" grpId="0"/>
      <p:bldP spid="75795" grpId="0"/>
      <p:bldP spid="75802" grpId="0"/>
      <p:bldP spid="75803" grpId="0"/>
      <p:bldP spid="7580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Text Box 2">
            <a:extLst>
              <a:ext uri="{FF2B5EF4-FFF2-40B4-BE49-F238E27FC236}">
                <a16:creationId xmlns:a16="http://schemas.microsoft.com/office/drawing/2014/main" xmlns="" id="{72F674E2-8FE8-4DB2-8AFC-1644125B40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27963" y="2063750"/>
            <a:ext cx="156845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0" lang="en-US" altLang="zh-CN" sz="3200">
                <a:solidFill>
                  <a:schemeClr val="tx1"/>
                </a:solidFill>
                <a:latin typeface="黑体" panose="02010609060101010101" pitchFamily="49" charset="-122"/>
              </a:rPr>
              <a:t>23.5</a:t>
            </a:r>
            <a:r>
              <a:rPr kumimoji="0" lang="en-US" altLang="zh-CN" sz="3200" baseline="30000">
                <a:solidFill>
                  <a:schemeClr val="tx1"/>
                </a:solidFill>
                <a:latin typeface="黑体" panose="02010609060101010101" pitchFamily="49" charset="-122"/>
                <a:cs typeface="Arial" panose="020B0604020202020204" pitchFamily="34" charset="0"/>
              </a:rPr>
              <a:t>o</a:t>
            </a:r>
          </a:p>
        </p:txBody>
      </p:sp>
      <p:sp>
        <p:nvSpPr>
          <p:cNvPr id="76803" name="Oval 3">
            <a:extLst>
              <a:ext uri="{FF2B5EF4-FFF2-40B4-BE49-F238E27FC236}">
                <a16:creationId xmlns:a16="http://schemas.microsoft.com/office/drawing/2014/main" xmlns="" id="{DFB095F2-1BE2-4112-8786-B967F10585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82850" y="765175"/>
            <a:ext cx="5545138" cy="5400675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76804" name="Line 4">
            <a:extLst>
              <a:ext uri="{FF2B5EF4-FFF2-40B4-BE49-F238E27FC236}">
                <a16:creationId xmlns:a16="http://schemas.microsoft.com/office/drawing/2014/main" xmlns="" id="{C7F46C37-28A5-402A-BCBD-41AE77647FFE}"/>
              </a:ext>
            </a:extLst>
          </p:cNvPr>
          <p:cNvSpPr>
            <a:spLocks noChangeShapeType="1"/>
          </p:cNvSpPr>
          <p:nvPr/>
        </p:nvSpPr>
        <p:spPr bwMode="auto">
          <a:xfrm>
            <a:off x="3490913" y="5519738"/>
            <a:ext cx="3529012" cy="0"/>
          </a:xfrm>
          <a:prstGeom prst="line">
            <a:avLst/>
          </a:prstGeom>
          <a:noFill/>
          <a:ln w="2857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6805" name="Line 5">
            <a:extLst>
              <a:ext uri="{FF2B5EF4-FFF2-40B4-BE49-F238E27FC236}">
                <a16:creationId xmlns:a16="http://schemas.microsoft.com/office/drawing/2014/main" xmlns="" id="{FB62E625-2C7F-4EF5-9E89-8641D1FC8B69}"/>
              </a:ext>
            </a:extLst>
          </p:cNvPr>
          <p:cNvSpPr>
            <a:spLocks noChangeShapeType="1"/>
          </p:cNvSpPr>
          <p:nvPr/>
        </p:nvSpPr>
        <p:spPr bwMode="auto">
          <a:xfrm>
            <a:off x="3489325" y="1414463"/>
            <a:ext cx="3530600" cy="0"/>
          </a:xfrm>
          <a:prstGeom prst="line">
            <a:avLst/>
          </a:prstGeom>
          <a:noFill/>
          <a:ln w="2857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6806" name="Line 6">
            <a:extLst>
              <a:ext uri="{FF2B5EF4-FFF2-40B4-BE49-F238E27FC236}">
                <a16:creationId xmlns:a16="http://schemas.microsoft.com/office/drawing/2014/main" xmlns="" id="{BCA04D44-4C34-4751-B103-A6B3AD8E07CA}"/>
              </a:ext>
            </a:extLst>
          </p:cNvPr>
          <p:cNvSpPr>
            <a:spLocks noChangeShapeType="1"/>
          </p:cNvSpPr>
          <p:nvPr/>
        </p:nvSpPr>
        <p:spPr bwMode="auto">
          <a:xfrm>
            <a:off x="2482850" y="3503613"/>
            <a:ext cx="5545138" cy="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6807" name="Line 7">
            <a:extLst>
              <a:ext uri="{FF2B5EF4-FFF2-40B4-BE49-F238E27FC236}">
                <a16:creationId xmlns:a16="http://schemas.microsoft.com/office/drawing/2014/main" xmlns="" id="{7F619D9C-1C22-42C8-9F84-65A41905952B}"/>
              </a:ext>
            </a:extLst>
          </p:cNvPr>
          <p:cNvSpPr>
            <a:spLocks noChangeShapeType="1"/>
          </p:cNvSpPr>
          <p:nvPr/>
        </p:nvSpPr>
        <p:spPr bwMode="auto">
          <a:xfrm>
            <a:off x="2698750" y="4511675"/>
            <a:ext cx="5113338" cy="0"/>
          </a:xfrm>
          <a:prstGeom prst="line">
            <a:avLst/>
          </a:prstGeom>
          <a:noFill/>
          <a:ln w="2857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6808" name="Line 8">
            <a:extLst>
              <a:ext uri="{FF2B5EF4-FFF2-40B4-BE49-F238E27FC236}">
                <a16:creationId xmlns:a16="http://schemas.microsoft.com/office/drawing/2014/main" xmlns="" id="{20C27884-E799-4C43-9389-E46180013989}"/>
              </a:ext>
            </a:extLst>
          </p:cNvPr>
          <p:cNvSpPr>
            <a:spLocks noChangeShapeType="1"/>
          </p:cNvSpPr>
          <p:nvPr/>
        </p:nvSpPr>
        <p:spPr bwMode="auto">
          <a:xfrm>
            <a:off x="2698750" y="2420938"/>
            <a:ext cx="5113338" cy="0"/>
          </a:xfrm>
          <a:prstGeom prst="line">
            <a:avLst/>
          </a:prstGeom>
          <a:noFill/>
          <a:ln w="2857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6809" name="Text Box 9">
            <a:extLst>
              <a:ext uri="{FF2B5EF4-FFF2-40B4-BE49-F238E27FC236}">
                <a16:creationId xmlns:a16="http://schemas.microsoft.com/office/drawing/2014/main" xmlns="" id="{1A17091C-E514-410C-A117-DC5A877092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24300" y="3213100"/>
            <a:ext cx="2332038" cy="519113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algn="ctr" eaLnBrk="1" hangingPunct="1"/>
            <a:r>
              <a:rPr kumimoji="0" lang="zh-CN" altLang="en-US" sz="2800">
                <a:solidFill>
                  <a:srgbClr val="FFFF00"/>
                </a:solidFill>
                <a:latin typeface="黑体" panose="02010609060101010101" pitchFamily="49" charset="-122"/>
              </a:rPr>
              <a:t>赤       道</a:t>
            </a:r>
          </a:p>
        </p:txBody>
      </p:sp>
      <p:sp>
        <p:nvSpPr>
          <p:cNvPr id="76810" name="Text Box 10">
            <a:extLst>
              <a:ext uri="{FF2B5EF4-FFF2-40B4-BE49-F238E27FC236}">
                <a16:creationId xmlns:a16="http://schemas.microsoft.com/office/drawing/2014/main" xmlns="" id="{01F5FCE7-3C53-4AA6-ABEA-156D37C23A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68763" y="4292600"/>
            <a:ext cx="2232025" cy="528638"/>
          </a:xfrm>
          <a:prstGeom prst="rect">
            <a:avLst/>
          </a:prstGeom>
          <a:solidFill>
            <a:srgbClr val="CC66FF"/>
          </a:solidFill>
          <a:ln w="9525" algn="ctr">
            <a:solidFill>
              <a:srgbClr val="CC66FF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0" lang="zh-CN" altLang="en-US" sz="2800" b="0">
                <a:solidFill>
                  <a:schemeClr val="tx1"/>
                </a:solidFill>
                <a:latin typeface="黑体" panose="02010609060101010101" pitchFamily="49" charset="-122"/>
              </a:rPr>
              <a:t>南 回 归 线</a:t>
            </a:r>
          </a:p>
        </p:txBody>
      </p:sp>
      <p:sp>
        <p:nvSpPr>
          <p:cNvPr id="76811" name="Text Box 11">
            <a:extLst>
              <a:ext uri="{FF2B5EF4-FFF2-40B4-BE49-F238E27FC236}">
                <a16:creationId xmlns:a16="http://schemas.microsoft.com/office/drawing/2014/main" xmlns="" id="{DF6FBB8E-0AAE-4D44-8521-C7B55E43BB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97325" y="2117725"/>
            <a:ext cx="2303463" cy="519113"/>
          </a:xfrm>
          <a:prstGeom prst="rect">
            <a:avLst/>
          </a:prstGeom>
          <a:solidFill>
            <a:srgbClr val="CC66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0" lang="zh-CN" altLang="en-US" sz="2800" b="0">
                <a:solidFill>
                  <a:schemeClr val="tx1"/>
                </a:solidFill>
                <a:latin typeface="黑体" panose="02010609060101010101" pitchFamily="49" charset="-122"/>
              </a:rPr>
              <a:t>北 回 归 线</a:t>
            </a:r>
          </a:p>
        </p:txBody>
      </p:sp>
      <p:sp>
        <p:nvSpPr>
          <p:cNvPr id="76812" name="Text Box 12">
            <a:extLst>
              <a:ext uri="{FF2B5EF4-FFF2-40B4-BE49-F238E27FC236}">
                <a16:creationId xmlns:a16="http://schemas.microsoft.com/office/drawing/2014/main" xmlns="" id="{09C61E0D-3560-4CF7-B070-D4F54B4024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98975" y="1109663"/>
            <a:ext cx="1296988" cy="519112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kumimoji="0" lang="zh-CN" altLang="en-US" sz="2800">
                <a:solidFill>
                  <a:srgbClr val="0000FF"/>
                </a:solidFill>
                <a:latin typeface="黑体" panose="02010609060101010101" pitchFamily="49" charset="-122"/>
              </a:rPr>
              <a:t>北极圈</a:t>
            </a:r>
          </a:p>
        </p:txBody>
      </p:sp>
      <p:sp>
        <p:nvSpPr>
          <p:cNvPr id="76813" name="Rectangle 13">
            <a:extLst>
              <a:ext uri="{FF2B5EF4-FFF2-40B4-BE49-F238E27FC236}">
                <a16:creationId xmlns:a16="http://schemas.microsoft.com/office/drawing/2014/main" xmlns="" id="{5714069A-ABA0-4760-A45D-022DBA38CF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40250" y="5229225"/>
            <a:ext cx="1327150" cy="519113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algn="ctr" eaLnBrk="1" hangingPunct="1"/>
            <a:r>
              <a:rPr kumimoji="0" lang="zh-CN" altLang="en-US" sz="2800">
                <a:solidFill>
                  <a:srgbClr val="0000FF"/>
                </a:solidFill>
                <a:latin typeface="黑体" panose="02010609060101010101" pitchFamily="49" charset="-122"/>
              </a:rPr>
              <a:t>南极圈</a:t>
            </a:r>
          </a:p>
        </p:txBody>
      </p:sp>
      <p:sp>
        <p:nvSpPr>
          <p:cNvPr id="76814" name="Text Box 14">
            <a:extLst>
              <a:ext uri="{FF2B5EF4-FFF2-40B4-BE49-F238E27FC236}">
                <a16:creationId xmlns:a16="http://schemas.microsoft.com/office/drawing/2014/main" xmlns="" id="{23684334-1A71-471D-82CF-9DC20BA3B4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36738" y="3141663"/>
            <a:ext cx="6477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kumimoji="0" lang="en-US" altLang="zh-CN" sz="3200">
                <a:solidFill>
                  <a:schemeClr val="tx1"/>
                </a:solidFill>
                <a:latin typeface="黑体" panose="02010609060101010101" pitchFamily="49" charset="-122"/>
              </a:rPr>
              <a:t>0</a:t>
            </a:r>
            <a:r>
              <a:rPr kumimoji="0" lang="en-US" altLang="zh-CN" sz="3200" baseline="30000">
                <a:solidFill>
                  <a:schemeClr val="tx1"/>
                </a:solidFill>
                <a:latin typeface="黑体" panose="02010609060101010101" pitchFamily="49" charset="-122"/>
                <a:cs typeface="Arial" panose="020B0604020202020204" pitchFamily="34" charset="0"/>
              </a:rPr>
              <a:t>o</a:t>
            </a:r>
          </a:p>
        </p:txBody>
      </p:sp>
      <p:sp>
        <p:nvSpPr>
          <p:cNvPr id="76815" name="Rectangle 15">
            <a:extLst>
              <a:ext uri="{FF2B5EF4-FFF2-40B4-BE49-F238E27FC236}">
                <a16:creationId xmlns:a16="http://schemas.microsoft.com/office/drawing/2014/main" xmlns="" id="{102E5857-B417-4B0E-95F3-805CEC7B34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08938" y="3214688"/>
            <a:ext cx="523875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kumimoji="0" lang="en-US" altLang="zh-CN" sz="3200">
                <a:solidFill>
                  <a:schemeClr val="tx1"/>
                </a:solidFill>
                <a:latin typeface="黑体" panose="02010609060101010101" pitchFamily="49" charset="-122"/>
              </a:rPr>
              <a:t>0</a:t>
            </a:r>
            <a:r>
              <a:rPr kumimoji="0" lang="en-US" altLang="zh-CN" sz="3200" baseline="30000">
                <a:solidFill>
                  <a:schemeClr val="tx1"/>
                </a:solidFill>
                <a:latin typeface="黑体" panose="02010609060101010101" pitchFamily="49" charset="-122"/>
                <a:cs typeface="Arial" panose="020B0604020202020204" pitchFamily="34" charset="0"/>
              </a:rPr>
              <a:t>o</a:t>
            </a:r>
          </a:p>
        </p:txBody>
      </p:sp>
      <p:sp>
        <p:nvSpPr>
          <p:cNvPr id="76816" name="Text Box 16">
            <a:extLst>
              <a:ext uri="{FF2B5EF4-FFF2-40B4-BE49-F238E27FC236}">
                <a16:creationId xmlns:a16="http://schemas.microsoft.com/office/drawing/2014/main" xmlns="" id="{891BF49C-7B35-4AAA-9340-543F9032C7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46225" y="2128838"/>
            <a:ext cx="1512888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0" lang="en-US" altLang="zh-CN" sz="3200">
                <a:solidFill>
                  <a:schemeClr val="tx1"/>
                </a:solidFill>
                <a:latin typeface="黑体" panose="02010609060101010101" pitchFamily="49" charset="-122"/>
              </a:rPr>
              <a:t>23.5</a:t>
            </a:r>
            <a:r>
              <a:rPr kumimoji="0" lang="en-US" altLang="zh-CN" sz="3200" baseline="30000">
                <a:solidFill>
                  <a:schemeClr val="tx1"/>
                </a:solidFill>
                <a:latin typeface="黑体" panose="02010609060101010101" pitchFamily="49" charset="-122"/>
                <a:cs typeface="Arial" panose="020B0604020202020204" pitchFamily="34" charset="0"/>
              </a:rPr>
              <a:t>o</a:t>
            </a:r>
            <a:r>
              <a:rPr kumimoji="0" lang="en-US" altLang="zh-CN" sz="3200">
                <a:latin typeface="黑体" panose="02010609060101010101" pitchFamily="49" charset="-122"/>
                <a:cs typeface="Arial" panose="020B0604020202020204" pitchFamily="34" charset="0"/>
              </a:rPr>
              <a:t>N</a:t>
            </a:r>
          </a:p>
        </p:txBody>
      </p:sp>
      <p:sp>
        <p:nvSpPr>
          <p:cNvPr id="76817" name="Text Box 17">
            <a:extLst>
              <a:ext uri="{FF2B5EF4-FFF2-40B4-BE49-F238E27FC236}">
                <a16:creationId xmlns:a16="http://schemas.microsoft.com/office/drawing/2014/main" xmlns="" id="{F4FDA39C-FA9F-41BE-8386-4B29C10BEB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90663" y="4222750"/>
            <a:ext cx="156845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0" lang="en-US" altLang="zh-CN" sz="3200">
                <a:solidFill>
                  <a:schemeClr val="tx1"/>
                </a:solidFill>
                <a:latin typeface="黑体" panose="02010609060101010101" pitchFamily="49" charset="-122"/>
              </a:rPr>
              <a:t>23.5</a:t>
            </a:r>
            <a:r>
              <a:rPr kumimoji="0" lang="en-US" altLang="zh-CN" sz="3200" baseline="30000">
                <a:solidFill>
                  <a:schemeClr val="tx1"/>
                </a:solidFill>
                <a:latin typeface="黑体" panose="02010609060101010101" pitchFamily="49" charset="-122"/>
                <a:cs typeface="Arial" panose="020B0604020202020204" pitchFamily="34" charset="0"/>
              </a:rPr>
              <a:t>o</a:t>
            </a:r>
            <a:r>
              <a:rPr kumimoji="0" lang="en-US" altLang="zh-CN" sz="3200">
                <a:latin typeface="黑体" panose="02010609060101010101" pitchFamily="49" charset="-122"/>
                <a:cs typeface="Arial" panose="020B0604020202020204" pitchFamily="34" charset="0"/>
              </a:rPr>
              <a:t>S</a:t>
            </a:r>
          </a:p>
        </p:txBody>
      </p:sp>
      <p:sp>
        <p:nvSpPr>
          <p:cNvPr id="76818" name="Text Box 18">
            <a:extLst>
              <a:ext uri="{FF2B5EF4-FFF2-40B4-BE49-F238E27FC236}">
                <a16:creationId xmlns:a16="http://schemas.microsoft.com/office/drawing/2014/main" xmlns="" id="{E896809B-13E3-4DFE-A9E0-50B1FCC4ED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12088" y="4149725"/>
            <a:ext cx="1439862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0" lang="en-US" altLang="zh-CN" sz="3200">
                <a:solidFill>
                  <a:schemeClr val="tx1"/>
                </a:solidFill>
                <a:latin typeface="黑体" panose="02010609060101010101" pitchFamily="49" charset="-122"/>
              </a:rPr>
              <a:t>23.5</a:t>
            </a:r>
            <a:r>
              <a:rPr kumimoji="0" lang="en-US" altLang="zh-CN" sz="3200" baseline="30000">
                <a:solidFill>
                  <a:schemeClr val="tx1"/>
                </a:solidFill>
                <a:latin typeface="黑体" panose="02010609060101010101" pitchFamily="49" charset="-122"/>
                <a:cs typeface="Arial" panose="020B0604020202020204" pitchFamily="34" charset="0"/>
              </a:rPr>
              <a:t>o</a:t>
            </a:r>
          </a:p>
        </p:txBody>
      </p:sp>
      <p:sp>
        <p:nvSpPr>
          <p:cNvPr id="76819" name="Text Box 19">
            <a:extLst>
              <a:ext uri="{FF2B5EF4-FFF2-40B4-BE49-F238E27FC236}">
                <a16:creationId xmlns:a16="http://schemas.microsoft.com/office/drawing/2014/main" xmlns="" id="{F53102F3-7A71-4D16-9222-B479809CE4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79613" y="5297488"/>
            <a:ext cx="1584325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kumimoji="0" lang="en-US" altLang="zh-CN" sz="3200">
                <a:solidFill>
                  <a:schemeClr val="tx1"/>
                </a:solidFill>
                <a:latin typeface="黑体" panose="02010609060101010101" pitchFamily="49" charset="-122"/>
              </a:rPr>
              <a:t>66.5</a:t>
            </a:r>
            <a:r>
              <a:rPr kumimoji="0" lang="en-US" altLang="zh-CN" sz="3200" baseline="30000">
                <a:solidFill>
                  <a:schemeClr val="tx1"/>
                </a:solidFill>
                <a:latin typeface="黑体" panose="02010609060101010101" pitchFamily="49" charset="-122"/>
                <a:cs typeface="Arial" panose="020B0604020202020204" pitchFamily="34" charset="0"/>
              </a:rPr>
              <a:t>o</a:t>
            </a:r>
          </a:p>
        </p:txBody>
      </p:sp>
      <p:sp>
        <p:nvSpPr>
          <p:cNvPr id="76820" name="Rectangle 20">
            <a:extLst>
              <a:ext uri="{FF2B5EF4-FFF2-40B4-BE49-F238E27FC236}">
                <a16:creationId xmlns:a16="http://schemas.microsoft.com/office/drawing/2014/main" xmlns="" id="{3A01F4BC-1E83-4BCC-A17E-552D476CEC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77050" y="5370513"/>
            <a:ext cx="1439863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algn="ctr" eaLnBrk="1" hangingPunct="1"/>
            <a:r>
              <a:rPr kumimoji="0" lang="en-US" altLang="zh-CN" sz="3200">
                <a:solidFill>
                  <a:schemeClr val="tx1"/>
                </a:solidFill>
                <a:latin typeface="黑体" panose="02010609060101010101" pitchFamily="49" charset="-122"/>
              </a:rPr>
              <a:t>66.5</a:t>
            </a:r>
            <a:r>
              <a:rPr kumimoji="0" lang="en-US" altLang="zh-CN" sz="3200" baseline="30000">
                <a:solidFill>
                  <a:schemeClr val="tx1"/>
                </a:solidFill>
                <a:latin typeface="黑体" panose="02010609060101010101" pitchFamily="49" charset="-122"/>
                <a:cs typeface="Arial" panose="020B0604020202020204" pitchFamily="34" charset="0"/>
              </a:rPr>
              <a:t>o</a:t>
            </a:r>
          </a:p>
        </p:txBody>
      </p:sp>
      <p:sp>
        <p:nvSpPr>
          <p:cNvPr id="76821" name="Rectangle 21">
            <a:extLst>
              <a:ext uri="{FF2B5EF4-FFF2-40B4-BE49-F238E27FC236}">
                <a16:creationId xmlns:a16="http://schemas.microsoft.com/office/drawing/2014/main" xmlns="" id="{B40498D6-445D-45CB-A3A7-8EBE88FCF3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97100" y="1052513"/>
            <a:ext cx="12954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algn="ctr" eaLnBrk="1" hangingPunct="1"/>
            <a:r>
              <a:rPr kumimoji="0" lang="en-US" altLang="zh-CN" sz="3200">
                <a:solidFill>
                  <a:schemeClr val="tx1"/>
                </a:solidFill>
                <a:latin typeface="黑体" panose="02010609060101010101" pitchFamily="49" charset="-122"/>
              </a:rPr>
              <a:t>66.5</a:t>
            </a:r>
            <a:r>
              <a:rPr kumimoji="0" lang="en-US" altLang="zh-CN" sz="3200" baseline="30000">
                <a:solidFill>
                  <a:schemeClr val="tx1"/>
                </a:solidFill>
                <a:latin typeface="黑体" panose="02010609060101010101" pitchFamily="49" charset="-122"/>
                <a:cs typeface="Arial" panose="020B0604020202020204" pitchFamily="34" charset="0"/>
              </a:rPr>
              <a:t>o</a:t>
            </a:r>
          </a:p>
        </p:txBody>
      </p:sp>
      <p:sp>
        <p:nvSpPr>
          <p:cNvPr id="76822" name="Rectangle 22">
            <a:extLst>
              <a:ext uri="{FF2B5EF4-FFF2-40B4-BE49-F238E27FC236}">
                <a16:creationId xmlns:a16="http://schemas.microsoft.com/office/drawing/2014/main" xmlns="" id="{39350BF4-BA0F-4365-A029-D1CD4AE3C9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85013" y="1055688"/>
            <a:ext cx="1303337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algn="ctr" eaLnBrk="1" hangingPunct="1"/>
            <a:r>
              <a:rPr kumimoji="0" lang="en-US" altLang="zh-CN" sz="3200">
                <a:solidFill>
                  <a:schemeClr val="tx1"/>
                </a:solidFill>
                <a:latin typeface="黑体" panose="02010609060101010101" pitchFamily="49" charset="-122"/>
              </a:rPr>
              <a:t>66.5</a:t>
            </a:r>
            <a:r>
              <a:rPr kumimoji="0" lang="en-US" altLang="zh-CN" sz="3200" baseline="30000">
                <a:solidFill>
                  <a:schemeClr val="tx1"/>
                </a:solidFill>
                <a:latin typeface="黑体" panose="02010609060101010101" pitchFamily="49" charset="-122"/>
                <a:cs typeface="Arial" panose="020B0604020202020204" pitchFamily="34" charset="0"/>
              </a:rPr>
              <a:t>o</a:t>
            </a:r>
          </a:p>
        </p:txBody>
      </p:sp>
      <p:sp>
        <p:nvSpPr>
          <p:cNvPr id="76823" name="Rectangle 23">
            <a:extLst>
              <a:ext uri="{FF2B5EF4-FFF2-40B4-BE49-F238E27FC236}">
                <a16:creationId xmlns:a16="http://schemas.microsoft.com/office/drawing/2014/main" xmlns="" id="{18C0463A-CB4F-4D0C-A671-1F987167F4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22838" y="260350"/>
            <a:ext cx="728662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algn="ctr" eaLnBrk="1" hangingPunct="1"/>
            <a:r>
              <a:rPr kumimoji="0" lang="en-US" altLang="zh-CN" sz="3200">
                <a:solidFill>
                  <a:schemeClr val="tx1"/>
                </a:solidFill>
                <a:latin typeface="黑体" panose="02010609060101010101" pitchFamily="49" charset="-122"/>
              </a:rPr>
              <a:t>90</a:t>
            </a:r>
            <a:r>
              <a:rPr kumimoji="0" lang="en-US" altLang="zh-CN" sz="3200" baseline="30000">
                <a:solidFill>
                  <a:schemeClr val="tx1"/>
                </a:solidFill>
                <a:latin typeface="黑体" panose="02010609060101010101" pitchFamily="49" charset="-122"/>
                <a:cs typeface="Arial" panose="020B0604020202020204" pitchFamily="34" charset="0"/>
              </a:rPr>
              <a:t>o</a:t>
            </a:r>
          </a:p>
        </p:txBody>
      </p:sp>
      <p:sp>
        <p:nvSpPr>
          <p:cNvPr id="76824" name="Rectangle 24">
            <a:extLst>
              <a:ext uri="{FF2B5EF4-FFF2-40B4-BE49-F238E27FC236}">
                <a16:creationId xmlns:a16="http://schemas.microsoft.com/office/drawing/2014/main" xmlns="" id="{C232348B-2749-41B5-B1AD-49F0FE3A49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22838" y="6089650"/>
            <a:ext cx="728662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algn="ctr" eaLnBrk="1" hangingPunct="1"/>
            <a:r>
              <a:rPr kumimoji="0" lang="en-US" altLang="zh-CN" sz="3200">
                <a:solidFill>
                  <a:schemeClr val="tx1"/>
                </a:solidFill>
                <a:latin typeface="黑体" panose="02010609060101010101" pitchFamily="49" charset="-122"/>
              </a:rPr>
              <a:t>90</a:t>
            </a:r>
            <a:r>
              <a:rPr kumimoji="0" lang="en-US" altLang="zh-CN" sz="3200" baseline="30000">
                <a:solidFill>
                  <a:schemeClr val="tx1"/>
                </a:solidFill>
                <a:latin typeface="黑体" panose="02010609060101010101" pitchFamily="49" charset="-122"/>
                <a:cs typeface="Arial" panose="020B0604020202020204" pitchFamily="34" charset="0"/>
              </a:rPr>
              <a:t>o</a:t>
            </a:r>
          </a:p>
        </p:txBody>
      </p:sp>
      <p:sp>
        <p:nvSpPr>
          <p:cNvPr id="46105" name="Text Box 25">
            <a:extLst>
              <a:ext uri="{FF2B5EF4-FFF2-40B4-BE49-F238E27FC236}">
                <a16:creationId xmlns:a16="http://schemas.microsoft.com/office/drawing/2014/main" xmlns="" id="{8367A74F-EE65-4AE4-8B33-B24D42BC39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975" y="404813"/>
            <a:ext cx="790575" cy="3360737"/>
          </a:xfrm>
          <a:prstGeom prst="rect">
            <a:avLst/>
          </a:prstGeom>
          <a:noFill/>
          <a:ln w="57150" cap="rnd" algn="ctr">
            <a:solidFill>
              <a:srgbClr val="FF00FF"/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eaVert" wrap="none">
            <a:spAutoFit/>
          </a:bodyPr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kumimoji="0" lang="zh-CN" altLang="en-US" sz="3600">
                <a:solidFill>
                  <a:schemeClr val="tx1"/>
                </a:solidFill>
                <a:latin typeface="Arial" panose="020B0604020202020204" pitchFamily="34" charset="0"/>
              </a:rPr>
              <a:t>几条重要的纬线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500"/>
                                        <p:tgtEl>
                                          <p:spTgt spid="768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68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68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6" dur="500"/>
                                        <p:tgtEl>
                                          <p:spTgt spid="768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9" dur="500"/>
                                        <p:tgtEl>
                                          <p:spTgt spid="768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35" presetClass="emph" presetSubtype="0" repeatCount="3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3" dur="1000" fill="hold"/>
                                        <p:tgtEl>
                                          <p:spTgt spid="76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35" presetClass="emph" presetSubtype="0" repeatCount="3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5" dur="1000" fill="hold"/>
                                        <p:tgtEl>
                                          <p:spTgt spid="76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35" presetClass="emph" presetSubtype="0" repeatCount="3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7" dur="1000" fill="hold"/>
                                        <p:tgtEl>
                                          <p:spTgt spid="76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2" dur="500"/>
                                        <p:tgtEl>
                                          <p:spTgt spid="768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4" presetID="27" presetClass="emph" presetSubtype="0" repeatCount="2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5" dur="250" autoRev="1" fill="hold"/>
                                        <p:tgtEl>
                                          <p:spTgt spid="7680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36" dur="250" autoRev="1" fill="hold"/>
                                        <p:tgtEl>
                                          <p:spTgt spid="7680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7" dur="250" autoRev="1" fill="hold"/>
                                        <p:tgtEl>
                                          <p:spTgt spid="7680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8" dur="250" autoRev="1" fill="hold"/>
                                        <p:tgtEl>
                                          <p:spTgt spid="7680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768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768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768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768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0" presetID="35" presetClass="emph" presetSubtype="0" repeatCount="3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1" dur="1000" fill="hold"/>
                                        <p:tgtEl>
                                          <p:spTgt spid="76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35" presetClass="emph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3" dur="1000" fill="hold"/>
                                        <p:tgtEl>
                                          <p:spTgt spid="76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768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768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768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768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768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768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768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768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35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1" dur="1000" fill="hold"/>
                                        <p:tgtEl>
                                          <p:spTgt spid="76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35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3" dur="1000" fill="hold"/>
                                        <p:tgtEl>
                                          <p:spTgt spid="76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35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5" dur="1000" fill="hold"/>
                                        <p:tgtEl>
                                          <p:spTgt spid="76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35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7" dur="1000" fill="hold"/>
                                        <p:tgtEl>
                                          <p:spTgt spid="76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 nodeType="clickPar">
                      <p:stCondLst>
                        <p:cond delay="indefinite"/>
                      </p:stCondLst>
                      <p:childTnLst>
                        <p:par>
                          <p:cTn id="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0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82" dur="500"/>
                                        <p:tgtEl>
                                          <p:spTgt spid="768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4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85" dur="500"/>
                                        <p:tgtEl>
                                          <p:spTgt spid="768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 nodeType="clickPar">
                      <p:stCondLst>
                        <p:cond delay="indefinite"/>
                      </p:stCondLst>
                      <p:childTnLst>
                        <p:par>
                          <p:cTn id="8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8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90" dur="500"/>
                                        <p:tgtEl>
                                          <p:spTgt spid="768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4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93" dur="500"/>
                                        <p:tgtEl>
                                          <p:spTgt spid="768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 nodeType="clickPar">
                      <p:stCondLst>
                        <p:cond delay="indefinite"/>
                      </p:stCondLst>
                      <p:childTnLst>
                        <p:par>
                          <p:cTn id="9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1000" fill="hold"/>
                                        <p:tgtEl>
                                          <p:spTgt spid="768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1000" fill="hold"/>
                                        <p:tgtEl>
                                          <p:spTgt spid="768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1000" fill="hold"/>
                                        <p:tgtEl>
                                          <p:spTgt spid="768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1000" fill="hold"/>
                                        <p:tgtEl>
                                          <p:spTgt spid="768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6" dur="1000" fill="hold"/>
                                        <p:tgtEl>
                                          <p:spTgt spid="768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1000" fill="hold"/>
                                        <p:tgtEl>
                                          <p:spTgt spid="768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0" dur="1000" fill="hold"/>
                                        <p:tgtEl>
                                          <p:spTgt spid="768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1000" fill="hold"/>
                                        <p:tgtEl>
                                          <p:spTgt spid="768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 nodeType="clickPar">
                      <p:stCondLst>
                        <p:cond delay="indefinite"/>
                      </p:stCondLst>
                      <p:childTnLst>
                        <p:par>
                          <p:cTn id="1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4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16" dur="500"/>
                                        <p:tgtEl>
                                          <p:spTgt spid="768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4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19" dur="500"/>
                                        <p:tgtEl>
                                          <p:spTgt spid="768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1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23" dur="500"/>
                                        <p:tgtEl>
                                          <p:spTgt spid="768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6" dur="500"/>
                                        <p:tgtEl>
                                          <p:spTgt spid="768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802" grpId="0"/>
      <p:bldP spid="76802" grpId="1"/>
      <p:bldP spid="76803" grpId="0" animBg="1"/>
      <p:bldP spid="76809" grpId="0" animBg="1"/>
      <p:bldP spid="76809" grpId="1" animBg="1"/>
      <p:bldP spid="76810" grpId="0" animBg="1"/>
      <p:bldP spid="76811" grpId="0" animBg="1"/>
      <p:bldP spid="76812" grpId="0" animBg="1"/>
      <p:bldP spid="76813" grpId="0" animBg="1"/>
      <p:bldP spid="76814" grpId="0"/>
      <p:bldP spid="76814" grpId="1"/>
      <p:bldP spid="76815" grpId="0"/>
      <p:bldP spid="76815" grpId="1"/>
      <p:bldP spid="76816" grpId="0"/>
      <p:bldP spid="76816" grpId="1"/>
      <p:bldP spid="76817" grpId="0"/>
      <p:bldP spid="76817" grpId="1"/>
      <p:bldP spid="76818" grpId="0"/>
      <p:bldP spid="76818" grpId="1"/>
      <p:bldP spid="76819" grpId="0"/>
      <p:bldP spid="76820" grpId="0"/>
      <p:bldP spid="76821" grpId="0"/>
      <p:bldP spid="76822" grpId="0"/>
      <p:bldP spid="76823" grpId="0"/>
      <p:bldP spid="7682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Text Box 2">
            <a:extLst>
              <a:ext uri="{FF2B5EF4-FFF2-40B4-BE49-F238E27FC236}">
                <a16:creationId xmlns:a16="http://schemas.microsoft.com/office/drawing/2014/main" xmlns="" id="{D31115D5-B5D9-43C6-9FEB-B1FC6BE2DC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0675" y="6092825"/>
            <a:ext cx="728663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algn="ctr" eaLnBrk="1" hangingPunct="1"/>
            <a:r>
              <a:rPr kumimoji="0" lang="en-US" altLang="zh-CN" sz="3200">
                <a:solidFill>
                  <a:schemeClr val="tx1"/>
                </a:solidFill>
                <a:latin typeface="黑体" panose="02010609060101010101" pitchFamily="49" charset="-122"/>
              </a:rPr>
              <a:t>90</a:t>
            </a:r>
            <a:r>
              <a:rPr kumimoji="0" lang="en-US" altLang="zh-CN" sz="3200" baseline="30000">
                <a:solidFill>
                  <a:schemeClr val="tx1"/>
                </a:solidFill>
                <a:latin typeface="黑体" panose="02010609060101010101" pitchFamily="49" charset="-122"/>
                <a:cs typeface="Arial" panose="020B0604020202020204" pitchFamily="34" charset="0"/>
              </a:rPr>
              <a:t>o</a:t>
            </a:r>
          </a:p>
        </p:txBody>
      </p:sp>
      <p:sp>
        <p:nvSpPr>
          <p:cNvPr id="77827" name="Line 3">
            <a:extLst>
              <a:ext uri="{FF2B5EF4-FFF2-40B4-BE49-F238E27FC236}">
                <a16:creationId xmlns:a16="http://schemas.microsoft.com/office/drawing/2014/main" xmlns="" id="{76891BC2-1F29-448B-A001-1B6ECB93155F}"/>
              </a:ext>
            </a:extLst>
          </p:cNvPr>
          <p:cNvSpPr>
            <a:spLocks noChangeShapeType="1"/>
          </p:cNvSpPr>
          <p:nvPr/>
        </p:nvSpPr>
        <p:spPr bwMode="auto">
          <a:xfrm>
            <a:off x="2771775" y="5519738"/>
            <a:ext cx="3529013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7828" name="Line 4">
            <a:extLst>
              <a:ext uri="{FF2B5EF4-FFF2-40B4-BE49-F238E27FC236}">
                <a16:creationId xmlns:a16="http://schemas.microsoft.com/office/drawing/2014/main" xmlns="" id="{DE8667D8-831F-46CA-A3CF-001D9226938D}"/>
              </a:ext>
            </a:extLst>
          </p:cNvPr>
          <p:cNvSpPr>
            <a:spLocks noChangeShapeType="1"/>
          </p:cNvSpPr>
          <p:nvPr/>
        </p:nvSpPr>
        <p:spPr bwMode="auto">
          <a:xfrm>
            <a:off x="2771775" y="1414463"/>
            <a:ext cx="35306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7829" name="Line 5">
            <a:extLst>
              <a:ext uri="{FF2B5EF4-FFF2-40B4-BE49-F238E27FC236}">
                <a16:creationId xmlns:a16="http://schemas.microsoft.com/office/drawing/2014/main" xmlns="" id="{6AFF3358-7C79-4DDB-96D8-B25D617E38C7}"/>
              </a:ext>
            </a:extLst>
          </p:cNvPr>
          <p:cNvSpPr>
            <a:spLocks noChangeShapeType="1"/>
          </p:cNvSpPr>
          <p:nvPr/>
        </p:nvSpPr>
        <p:spPr bwMode="auto">
          <a:xfrm>
            <a:off x="1763713" y="3503613"/>
            <a:ext cx="5545137" cy="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7830" name="Line 6">
            <a:extLst>
              <a:ext uri="{FF2B5EF4-FFF2-40B4-BE49-F238E27FC236}">
                <a16:creationId xmlns:a16="http://schemas.microsoft.com/office/drawing/2014/main" xmlns="" id="{ABD24DC7-33E1-48C0-853D-1A8106670874}"/>
              </a:ext>
            </a:extLst>
          </p:cNvPr>
          <p:cNvSpPr>
            <a:spLocks noChangeShapeType="1"/>
          </p:cNvSpPr>
          <p:nvPr/>
        </p:nvSpPr>
        <p:spPr bwMode="auto">
          <a:xfrm>
            <a:off x="1979613" y="4511675"/>
            <a:ext cx="5113337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7831" name="Line 7">
            <a:extLst>
              <a:ext uri="{FF2B5EF4-FFF2-40B4-BE49-F238E27FC236}">
                <a16:creationId xmlns:a16="http://schemas.microsoft.com/office/drawing/2014/main" xmlns="" id="{26585E61-3995-4EC5-AA0F-9EB01338B0F5}"/>
              </a:ext>
            </a:extLst>
          </p:cNvPr>
          <p:cNvSpPr>
            <a:spLocks noChangeShapeType="1"/>
          </p:cNvSpPr>
          <p:nvPr/>
        </p:nvSpPr>
        <p:spPr bwMode="auto">
          <a:xfrm>
            <a:off x="1979613" y="2422525"/>
            <a:ext cx="5113337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7832" name="Line 8">
            <a:extLst>
              <a:ext uri="{FF2B5EF4-FFF2-40B4-BE49-F238E27FC236}">
                <a16:creationId xmlns:a16="http://schemas.microsoft.com/office/drawing/2014/main" xmlns="" id="{A9ADED85-D565-496D-89E3-774DB85C417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979613" y="2422525"/>
            <a:ext cx="792162" cy="2089150"/>
          </a:xfrm>
          <a:prstGeom prst="line">
            <a:avLst/>
          </a:prstGeom>
          <a:noFill/>
          <a:ln w="12700">
            <a:solidFill>
              <a:srgbClr val="FF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7833" name="Line 9">
            <a:extLst>
              <a:ext uri="{FF2B5EF4-FFF2-40B4-BE49-F238E27FC236}">
                <a16:creationId xmlns:a16="http://schemas.microsoft.com/office/drawing/2014/main" xmlns="" id="{4F72506E-BD78-486A-A2FA-A0D09B9A718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411413" y="2422525"/>
            <a:ext cx="792162" cy="2089150"/>
          </a:xfrm>
          <a:prstGeom prst="line">
            <a:avLst/>
          </a:prstGeom>
          <a:noFill/>
          <a:ln w="12700">
            <a:solidFill>
              <a:srgbClr val="FF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7834" name="Line 10">
            <a:extLst>
              <a:ext uri="{FF2B5EF4-FFF2-40B4-BE49-F238E27FC236}">
                <a16:creationId xmlns:a16="http://schemas.microsoft.com/office/drawing/2014/main" xmlns="" id="{1441002E-F51A-4F43-9E01-7C11BB7EFC1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843213" y="2422525"/>
            <a:ext cx="792162" cy="2089150"/>
          </a:xfrm>
          <a:prstGeom prst="line">
            <a:avLst/>
          </a:prstGeom>
          <a:noFill/>
          <a:ln w="12700">
            <a:solidFill>
              <a:srgbClr val="FF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7835" name="Line 11">
            <a:extLst>
              <a:ext uri="{FF2B5EF4-FFF2-40B4-BE49-F238E27FC236}">
                <a16:creationId xmlns:a16="http://schemas.microsoft.com/office/drawing/2014/main" xmlns="" id="{FBF08276-114E-4F6A-98B1-80DAD86AEEB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348038" y="2422525"/>
            <a:ext cx="792162" cy="2089150"/>
          </a:xfrm>
          <a:prstGeom prst="line">
            <a:avLst/>
          </a:prstGeom>
          <a:noFill/>
          <a:ln w="12700">
            <a:solidFill>
              <a:srgbClr val="FF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7836" name="Line 12">
            <a:extLst>
              <a:ext uri="{FF2B5EF4-FFF2-40B4-BE49-F238E27FC236}">
                <a16:creationId xmlns:a16="http://schemas.microsoft.com/office/drawing/2014/main" xmlns="" id="{0F85F619-5829-4E21-B449-D0918A941C1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851275" y="2422525"/>
            <a:ext cx="792163" cy="2089150"/>
          </a:xfrm>
          <a:prstGeom prst="line">
            <a:avLst/>
          </a:prstGeom>
          <a:noFill/>
          <a:ln w="12700">
            <a:solidFill>
              <a:srgbClr val="FF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7837" name="Line 13">
            <a:extLst>
              <a:ext uri="{FF2B5EF4-FFF2-40B4-BE49-F238E27FC236}">
                <a16:creationId xmlns:a16="http://schemas.microsoft.com/office/drawing/2014/main" xmlns="" id="{31148240-172D-49D9-B03A-BBD0924AFFF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787900" y="2422525"/>
            <a:ext cx="792163" cy="2089150"/>
          </a:xfrm>
          <a:prstGeom prst="line">
            <a:avLst/>
          </a:prstGeom>
          <a:noFill/>
          <a:ln w="12700">
            <a:solidFill>
              <a:srgbClr val="FF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7838" name="Line 14">
            <a:extLst>
              <a:ext uri="{FF2B5EF4-FFF2-40B4-BE49-F238E27FC236}">
                <a16:creationId xmlns:a16="http://schemas.microsoft.com/office/drawing/2014/main" xmlns="" id="{ECB4B325-3C68-4B8A-9A9E-4C03E6E1ADD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292725" y="2422525"/>
            <a:ext cx="792163" cy="2089150"/>
          </a:xfrm>
          <a:prstGeom prst="line">
            <a:avLst/>
          </a:prstGeom>
          <a:noFill/>
          <a:ln w="12700">
            <a:solidFill>
              <a:srgbClr val="FF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7839" name="Line 15">
            <a:extLst>
              <a:ext uri="{FF2B5EF4-FFF2-40B4-BE49-F238E27FC236}">
                <a16:creationId xmlns:a16="http://schemas.microsoft.com/office/drawing/2014/main" xmlns="" id="{2A9C9132-13FB-45A3-AC0D-714781D079E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795963" y="2422525"/>
            <a:ext cx="792162" cy="2089150"/>
          </a:xfrm>
          <a:prstGeom prst="line">
            <a:avLst/>
          </a:prstGeom>
          <a:noFill/>
          <a:ln w="12700">
            <a:solidFill>
              <a:srgbClr val="FF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7840" name="Line 16">
            <a:extLst>
              <a:ext uri="{FF2B5EF4-FFF2-40B4-BE49-F238E27FC236}">
                <a16:creationId xmlns:a16="http://schemas.microsoft.com/office/drawing/2014/main" xmlns="" id="{B1FB2CD0-A57C-4A75-832C-AB64283B0CA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300788" y="2422525"/>
            <a:ext cx="792162" cy="2089150"/>
          </a:xfrm>
          <a:prstGeom prst="line">
            <a:avLst/>
          </a:prstGeom>
          <a:noFill/>
          <a:ln w="12700">
            <a:solidFill>
              <a:srgbClr val="FF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7841" name="Line 17">
            <a:extLst>
              <a:ext uri="{FF2B5EF4-FFF2-40B4-BE49-F238E27FC236}">
                <a16:creationId xmlns:a16="http://schemas.microsoft.com/office/drawing/2014/main" xmlns="" id="{6F9CAABC-A35E-4A1E-8908-D4615075972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835150" y="2422525"/>
            <a:ext cx="504825" cy="1368425"/>
          </a:xfrm>
          <a:prstGeom prst="line">
            <a:avLst/>
          </a:prstGeom>
          <a:noFill/>
          <a:ln w="12700">
            <a:solidFill>
              <a:srgbClr val="FF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7842" name="Line 18">
            <a:extLst>
              <a:ext uri="{FF2B5EF4-FFF2-40B4-BE49-F238E27FC236}">
                <a16:creationId xmlns:a16="http://schemas.microsoft.com/office/drawing/2014/main" xmlns="" id="{285D3233-55D0-4AC0-9CDB-EE8F7E40AE3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804025" y="3214688"/>
            <a:ext cx="504825" cy="1296987"/>
          </a:xfrm>
          <a:prstGeom prst="line">
            <a:avLst/>
          </a:prstGeom>
          <a:noFill/>
          <a:ln w="12700">
            <a:solidFill>
              <a:srgbClr val="FF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7843" name="Line 19">
            <a:extLst>
              <a:ext uri="{FF2B5EF4-FFF2-40B4-BE49-F238E27FC236}">
                <a16:creationId xmlns:a16="http://schemas.microsoft.com/office/drawing/2014/main" xmlns="" id="{C264724F-31B1-44F6-87DB-169DBA30F3D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356100" y="2422525"/>
            <a:ext cx="792163" cy="2089150"/>
          </a:xfrm>
          <a:prstGeom prst="line">
            <a:avLst/>
          </a:prstGeom>
          <a:noFill/>
          <a:ln w="12700">
            <a:solidFill>
              <a:srgbClr val="FF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7844" name="Text Box 20">
            <a:extLst>
              <a:ext uri="{FF2B5EF4-FFF2-40B4-BE49-F238E27FC236}">
                <a16:creationId xmlns:a16="http://schemas.microsoft.com/office/drawing/2014/main" xmlns="" id="{30CA3DE4-0D52-4B31-A8FA-41FABB4155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48025" y="3214688"/>
            <a:ext cx="2332038" cy="519112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algn="ctr" eaLnBrk="1" hangingPunct="1"/>
            <a:r>
              <a:rPr kumimoji="0" lang="zh-CN" altLang="en-US" sz="2800">
                <a:solidFill>
                  <a:srgbClr val="FFFF00"/>
                </a:solidFill>
                <a:latin typeface="黑体" panose="02010609060101010101" pitchFamily="49" charset="-122"/>
              </a:rPr>
              <a:t>低纬度</a:t>
            </a:r>
          </a:p>
        </p:txBody>
      </p:sp>
      <p:sp>
        <p:nvSpPr>
          <p:cNvPr id="77845" name="Line 21">
            <a:extLst>
              <a:ext uri="{FF2B5EF4-FFF2-40B4-BE49-F238E27FC236}">
                <a16:creationId xmlns:a16="http://schemas.microsoft.com/office/drawing/2014/main" xmlns="" id="{5FAFF7AA-FE06-4181-8226-E738BE4E417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987675" y="4511675"/>
            <a:ext cx="1008063" cy="1008063"/>
          </a:xfrm>
          <a:prstGeom prst="line">
            <a:avLst/>
          </a:prstGeom>
          <a:noFill/>
          <a:ln w="28575">
            <a:solidFill>
              <a:srgbClr val="CC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7846" name="Line 22">
            <a:extLst>
              <a:ext uri="{FF2B5EF4-FFF2-40B4-BE49-F238E27FC236}">
                <a16:creationId xmlns:a16="http://schemas.microsoft.com/office/drawing/2014/main" xmlns="" id="{E5EE0754-7C4E-45DB-BFDE-D4534A01D0D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492500" y="4511675"/>
            <a:ext cx="1008063" cy="1008063"/>
          </a:xfrm>
          <a:prstGeom prst="line">
            <a:avLst/>
          </a:prstGeom>
          <a:noFill/>
          <a:ln w="28575">
            <a:solidFill>
              <a:srgbClr val="CC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7847" name="Line 23">
            <a:extLst>
              <a:ext uri="{FF2B5EF4-FFF2-40B4-BE49-F238E27FC236}">
                <a16:creationId xmlns:a16="http://schemas.microsoft.com/office/drawing/2014/main" xmlns="" id="{3D064B45-D7B1-4A9C-9914-FF35084BAA0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995738" y="4511675"/>
            <a:ext cx="1008062" cy="1008063"/>
          </a:xfrm>
          <a:prstGeom prst="line">
            <a:avLst/>
          </a:prstGeom>
          <a:noFill/>
          <a:ln w="28575">
            <a:solidFill>
              <a:srgbClr val="CC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7848" name="Line 24">
            <a:extLst>
              <a:ext uri="{FF2B5EF4-FFF2-40B4-BE49-F238E27FC236}">
                <a16:creationId xmlns:a16="http://schemas.microsoft.com/office/drawing/2014/main" xmlns="" id="{F86B3BC6-656A-4387-B20B-67327E6D8A3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500563" y="4511675"/>
            <a:ext cx="1008062" cy="1008063"/>
          </a:xfrm>
          <a:prstGeom prst="line">
            <a:avLst/>
          </a:prstGeom>
          <a:noFill/>
          <a:ln w="28575">
            <a:solidFill>
              <a:srgbClr val="CC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7849" name="Line 25">
            <a:extLst>
              <a:ext uri="{FF2B5EF4-FFF2-40B4-BE49-F238E27FC236}">
                <a16:creationId xmlns:a16="http://schemas.microsoft.com/office/drawing/2014/main" xmlns="" id="{0FB3F7DC-20B9-476E-A2B5-291794F1738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003800" y="4511675"/>
            <a:ext cx="1008063" cy="1008063"/>
          </a:xfrm>
          <a:prstGeom prst="line">
            <a:avLst/>
          </a:prstGeom>
          <a:noFill/>
          <a:ln w="28575">
            <a:solidFill>
              <a:srgbClr val="CC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7850" name="Line 26">
            <a:extLst>
              <a:ext uri="{FF2B5EF4-FFF2-40B4-BE49-F238E27FC236}">
                <a16:creationId xmlns:a16="http://schemas.microsoft.com/office/drawing/2014/main" xmlns="" id="{34C2656C-D6D5-468F-9A09-CE45AD11114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627313" y="4511675"/>
            <a:ext cx="865187" cy="863600"/>
          </a:xfrm>
          <a:prstGeom prst="line">
            <a:avLst/>
          </a:prstGeom>
          <a:noFill/>
          <a:ln w="28575">
            <a:solidFill>
              <a:srgbClr val="CC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7851" name="Line 27">
            <a:extLst>
              <a:ext uri="{FF2B5EF4-FFF2-40B4-BE49-F238E27FC236}">
                <a16:creationId xmlns:a16="http://schemas.microsoft.com/office/drawing/2014/main" xmlns="" id="{4687AEC4-F8EF-452A-AE1E-557DBD13F2E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084888" y="4511675"/>
            <a:ext cx="1008062" cy="1008063"/>
          </a:xfrm>
          <a:prstGeom prst="line">
            <a:avLst/>
          </a:prstGeom>
          <a:noFill/>
          <a:ln w="28575">
            <a:solidFill>
              <a:srgbClr val="CC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7852" name="Line 28">
            <a:extLst>
              <a:ext uri="{FF2B5EF4-FFF2-40B4-BE49-F238E27FC236}">
                <a16:creationId xmlns:a16="http://schemas.microsoft.com/office/drawing/2014/main" xmlns="" id="{D72D4464-2248-4568-9406-F59A43614C9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580063" y="4511675"/>
            <a:ext cx="1008062" cy="1008063"/>
          </a:xfrm>
          <a:prstGeom prst="line">
            <a:avLst/>
          </a:prstGeom>
          <a:noFill/>
          <a:ln w="28575">
            <a:solidFill>
              <a:srgbClr val="CC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7853" name="Line 29">
            <a:extLst>
              <a:ext uri="{FF2B5EF4-FFF2-40B4-BE49-F238E27FC236}">
                <a16:creationId xmlns:a16="http://schemas.microsoft.com/office/drawing/2014/main" xmlns="" id="{C02CDFE1-6016-4DF4-B71E-693815BA146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484438" y="1414463"/>
            <a:ext cx="1008062" cy="1008062"/>
          </a:xfrm>
          <a:prstGeom prst="line">
            <a:avLst/>
          </a:prstGeom>
          <a:noFill/>
          <a:ln w="28575">
            <a:solidFill>
              <a:srgbClr val="CC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7854" name="Line 30">
            <a:extLst>
              <a:ext uri="{FF2B5EF4-FFF2-40B4-BE49-F238E27FC236}">
                <a16:creationId xmlns:a16="http://schemas.microsoft.com/office/drawing/2014/main" xmlns="" id="{6FDB0750-4098-462A-8BF7-7A9968AC1F2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987675" y="1414463"/>
            <a:ext cx="1008063" cy="1008062"/>
          </a:xfrm>
          <a:prstGeom prst="line">
            <a:avLst/>
          </a:prstGeom>
          <a:noFill/>
          <a:ln w="28575">
            <a:solidFill>
              <a:srgbClr val="CC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7855" name="Line 31">
            <a:extLst>
              <a:ext uri="{FF2B5EF4-FFF2-40B4-BE49-F238E27FC236}">
                <a16:creationId xmlns:a16="http://schemas.microsoft.com/office/drawing/2014/main" xmlns="" id="{AF07F914-ED9D-4B1C-BED9-5DCD8B70CF8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492500" y="1414463"/>
            <a:ext cx="1008063" cy="1008062"/>
          </a:xfrm>
          <a:prstGeom prst="line">
            <a:avLst/>
          </a:prstGeom>
          <a:noFill/>
          <a:ln w="28575">
            <a:solidFill>
              <a:srgbClr val="CC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7856" name="Line 32">
            <a:extLst>
              <a:ext uri="{FF2B5EF4-FFF2-40B4-BE49-F238E27FC236}">
                <a16:creationId xmlns:a16="http://schemas.microsoft.com/office/drawing/2014/main" xmlns="" id="{A6A1898F-BF49-4E20-B075-A078AF4A8BC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979613" y="1414463"/>
            <a:ext cx="1008062" cy="1008062"/>
          </a:xfrm>
          <a:prstGeom prst="line">
            <a:avLst/>
          </a:prstGeom>
          <a:noFill/>
          <a:ln w="28575">
            <a:solidFill>
              <a:srgbClr val="CC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7857" name="Line 33">
            <a:extLst>
              <a:ext uri="{FF2B5EF4-FFF2-40B4-BE49-F238E27FC236}">
                <a16:creationId xmlns:a16="http://schemas.microsoft.com/office/drawing/2014/main" xmlns="" id="{04FBD337-B024-4EED-81B8-E395F299447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067175" y="1414463"/>
            <a:ext cx="1008063" cy="1008062"/>
          </a:xfrm>
          <a:prstGeom prst="line">
            <a:avLst/>
          </a:prstGeom>
          <a:noFill/>
          <a:ln w="28575">
            <a:solidFill>
              <a:srgbClr val="CC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7858" name="Line 34">
            <a:extLst>
              <a:ext uri="{FF2B5EF4-FFF2-40B4-BE49-F238E27FC236}">
                <a16:creationId xmlns:a16="http://schemas.microsoft.com/office/drawing/2014/main" xmlns="" id="{FB7F4D6F-8D90-4DE7-AFEE-C3FE8C6746D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643438" y="1414463"/>
            <a:ext cx="1008062" cy="1008062"/>
          </a:xfrm>
          <a:prstGeom prst="line">
            <a:avLst/>
          </a:prstGeom>
          <a:noFill/>
          <a:ln w="28575">
            <a:solidFill>
              <a:srgbClr val="CC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7859" name="Line 35">
            <a:extLst>
              <a:ext uri="{FF2B5EF4-FFF2-40B4-BE49-F238E27FC236}">
                <a16:creationId xmlns:a16="http://schemas.microsoft.com/office/drawing/2014/main" xmlns="" id="{65291426-CA3F-4681-BEB0-239678035FC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219700" y="1414463"/>
            <a:ext cx="1008063" cy="1008062"/>
          </a:xfrm>
          <a:prstGeom prst="line">
            <a:avLst/>
          </a:prstGeom>
          <a:noFill/>
          <a:ln w="28575">
            <a:solidFill>
              <a:srgbClr val="CC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7860" name="Line 36">
            <a:extLst>
              <a:ext uri="{FF2B5EF4-FFF2-40B4-BE49-F238E27FC236}">
                <a16:creationId xmlns:a16="http://schemas.microsoft.com/office/drawing/2014/main" xmlns="" id="{E70F4DF4-6496-4BF2-88B1-473243BFE6F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868988" y="1703388"/>
            <a:ext cx="719137" cy="719137"/>
          </a:xfrm>
          <a:prstGeom prst="line">
            <a:avLst/>
          </a:prstGeom>
          <a:noFill/>
          <a:ln w="28575">
            <a:solidFill>
              <a:srgbClr val="CC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7861" name="Line 37">
            <a:extLst>
              <a:ext uri="{FF2B5EF4-FFF2-40B4-BE49-F238E27FC236}">
                <a16:creationId xmlns:a16="http://schemas.microsoft.com/office/drawing/2014/main" xmlns="" id="{2D727387-0C77-4EEF-BE9B-5F6970EE6B4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516688" y="2063750"/>
            <a:ext cx="360362" cy="358775"/>
          </a:xfrm>
          <a:prstGeom prst="line">
            <a:avLst/>
          </a:prstGeom>
          <a:noFill/>
          <a:ln w="28575">
            <a:solidFill>
              <a:srgbClr val="CC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7862" name="Line 38">
            <a:extLst>
              <a:ext uri="{FF2B5EF4-FFF2-40B4-BE49-F238E27FC236}">
                <a16:creationId xmlns:a16="http://schemas.microsoft.com/office/drawing/2014/main" xmlns="" id="{E6C6CDA6-2174-4DC9-B83A-07EAA412380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339975" y="4511675"/>
            <a:ext cx="576263" cy="576263"/>
          </a:xfrm>
          <a:prstGeom prst="line">
            <a:avLst/>
          </a:prstGeom>
          <a:noFill/>
          <a:ln w="28575">
            <a:solidFill>
              <a:srgbClr val="CC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7863" name="Line 39">
            <a:extLst>
              <a:ext uri="{FF2B5EF4-FFF2-40B4-BE49-F238E27FC236}">
                <a16:creationId xmlns:a16="http://schemas.microsoft.com/office/drawing/2014/main" xmlns="" id="{868B7739-39EA-4057-A830-080C831A927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124075" y="4511675"/>
            <a:ext cx="287338" cy="287338"/>
          </a:xfrm>
          <a:prstGeom prst="line">
            <a:avLst/>
          </a:prstGeom>
          <a:noFill/>
          <a:ln w="28575">
            <a:solidFill>
              <a:srgbClr val="CC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7864" name="Text Box 40">
            <a:extLst>
              <a:ext uri="{FF2B5EF4-FFF2-40B4-BE49-F238E27FC236}">
                <a16:creationId xmlns:a16="http://schemas.microsoft.com/office/drawing/2014/main" xmlns="" id="{622157F5-0591-4B4D-88E2-89E2FA0782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63938" y="4799013"/>
            <a:ext cx="1655762" cy="528637"/>
          </a:xfrm>
          <a:prstGeom prst="rect">
            <a:avLst/>
          </a:prstGeom>
          <a:solidFill>
            <a:srgbClr val="CC66FF"/>
          </a:solidFill>
          <a:ln w="9525" algn="ctr">
            <a:solidFill>
              <a:srgbClr val="CC66FF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kumimoji="0" lang="zh-CN" altLang="en-US" sz="2800" b="0">
                <a:solidFill>
                  <a:schemeClr val="tx1"/>
                </a:solidFill>
                <a:latin typeface="黑体" panose="02010609060101010101" pitchFamily="49" charset="-122"/>
              </a:rPr>
              <a:t>中纬度</a:t>
            </a:r>
          </a:p>
        </p:txBody>
      </p:sp>
      <p:sp>
        <p:nvSpPr>
          <p:cNvPr id="77865" name="Text Box 41">
            <a:extLst>
              <a:ext uri="{FF2B5EF4-FFF2-40B4-BE49-F238E27FC236}">
                <a16:creationId xmlns:a16="http://schemas.microsoft.com/office/drawing/2014/main" xmlns="" id="{87B50C1A-7C90-40FD-98D2-D52C982531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63938" y="1630363"/>
            <a:ext cx="1655762" cy="519112"/>
          </a:xfrm>
          <a:prstGeom prst="rect">
            <a:avLst/>
          </a:prstGeom>
          <a:solidFill>
            <a:srgbClr val="CC66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kumimoji="0" lang="zh-CN" altLang="en-US" sz="2800" b="0">
                <a:solidFill>
                  <a:schemeClr val="tx1"/>
                </a:solidFill>
                <a:latin typeface="黑体" panose="02010609060101010101" pitchFamily="49" charset="-122"/>
              </a:rPr>
              <a:t>中纬度</a:t>
            </a:r>
          </a:p>
        </p:txBody>
      </p:sp>
      <p:sp>
        <p:nvSpPr>
          <p:cNvPr id="77866" name="Text Box 42">
            <a:extLst>
              <a:ext uri="{FF2B5EF4-FFF2-40B4-BE49-F238E27FC236}">
                <a16:creationId xmlns:a16="http://schemas.microsoft.com/office/drawing/2014/main" xmlns="" id="{CBA85ACC-54B0-43A3-8775-1435BD11BE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35375" y="836613"/>
            <a:ext cx="1728788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kumimoji="0" lang="zh-CN" altLang="en-US" sz="2800">
                <a:solidFill>
                  <a:srgbClr val="99FFCC"/>
                </a:solidFill>
                <a:latin typeface="黑体" panose="02010609060101010101" pitchFamily="49" charset="-122"/>
              </a:rPr>
              <a:t>高纬度</a:t>
            </a:r>
          </a:p>
        </p:txBody>
      </p:sp>
      <p:sp>
        <p:nvSpPr>
          <p:cNvPr id="77867" name="Rectangle 43">
            <a:extLst>
              <a:ext uri="{FF2B5EF4-FFF2-40B4-BE49-F238E27FC236}">
                <a16:creationId xmlns:a16="http://schemas.microsoft.com/office/drawing/2014/main" xmlns="" id="{36C3E4AA-377A-45F9-B8F3-A24E1B3D10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9375" y="5519738"/>
            <a:ext cx="12509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algn="ctr" eaLnBrk="1" hangingPunct="1"/>
            <a:r>
              <a:rPr kumimoji="0" lang="zh-CN" altLang="en-US" sz="2800">
                <a:solidFill>
                  <a:srgbClr val="99FFCC"/>
                </a:solidFill>
                <a:latin typeface="黑体" panose="02010609060101010101" pitchFamily="49" charset="-122"/>
              </a:rPr>
              <a:t>高纬度</a:t>
            </a:r>
          </a:p>
        </p:txBody>
      </p:sp>
      <p:sp>
        <p:nvSpPr>
          <p:cNvPr id="77868" name="Text Box 44">
            <a:extLst>
              <a:ext uri="{FF2B5EF4-FFF2-40B4-BE49-F238E27FC236}">
                <a16:creationId xmlns:a16="http://schemas.microsoft.com/office/drawing/2014/main" xmlns="" id="{66BE7886-4399-4988-A0BF-3D315A9DA5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6013" y="3284538"/>
            <a:ext cx="6477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kumimoji="0" lang="en-US" altLang="zh-CN" sz="3200">
                <a:solidFill>
                  <a:schemeClr val="tx1"/>
                </a:solidFill>
                <a:latin typeface="黑体" panose="02010609060101010101" pitchFamily="49" charset="-122"/>
              </a:rPr>
              <a:t>0</a:t>
            </a:r>
            <a:r>
              <a:rPr kumimoji="0" lang="en-US" altLang="zh-CN" sz="3200" baseline="30000">
                <a:solidFill>
                  <a:schemeClr val="tx1"/>
                </a:solidFill>
                <a:latin typeface="黑体" panose="02010609060101010101" pitchFamily="49" charset="-122"/>
                <a:cs typeface="Arial" panose="020B0604020202020204" pitchFamily="34" charset="0"/>
              </a:rPr>
              <a:t>o</a:t>
            </a:r>
          </a:p>
        </p:txBody>
      </p:sp>
      <p:sp>
        <p:nvSpPr>
          <p:cNvPr id="77869" name="Rectangle 45">
            <a:extLst>
              <a:ext uri="{FF2B5EF4-FFF2-40B4-BE49-F238E27FC236}">
                <a16:creationId xmlns:a16="http://schemas.microsoft.com/office/drawing/2014/main" xmlns="" id="{745377A7-154C-47E8-A0BF-5D3533B100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8850" y="3214688"/>
            <a:ext cx="523875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kumimoji="0" lang="en-US" altLang="zh-CN" sz="3200">
                <a:solidFill>
                  <a:schemeClr val="tx1"/>
                </a:solidFill>
                <a:latin typeface="黑体" panose="02010609060101010101" pitchFamily="49" charset="-122"/>
              </a:rPr>
              <a:t>0</a:t>
            </a:r>
            <a:r>
              <a:rPr kumimoji="0" lang="en-US" altLang="zh-CN" sz="3200" baseline="30000">
                <a:solidFill>
                  <a:schemeClr val="tx1"/>
                </a:solidFill>
                <a:latin typeface="黑体" panose="02010609060101010101" pitchFamily="49" charset="-122"/>
                <a:cs typeface="Arial" panose="020B0604020202020204" pitchFamily="34" charset="0"/>
              </a:rPr>
              <a:t>o</a:t>
            </a:r>
          </a:p>
        </p:txBody>
      </p:sp>
      <p:sp>
        <p:nvSpPr>
          <p:cNvPr id="77870" name="Text Box 46">
            <a:extLst>
              <a:ext uri="{FF2B5EF4-FFF2-40B4-BE49-F238E27FC236}">
                <a16:creationId xmlns:a16="http://schemas.microsoft.com/office/drawing/2014/main" xmlns="" id="{958D0198-ECE6-4A3B-8066-555BBFB2A5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3325" y="2135188"/>
            <a:ext cx="92075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0" lang="en-US" altLang="zh-CN" sz="3200">
                <a:solidFill>
                  <a:schemeClr val="tx1"/>
                </a:solidFill>
                <a:latin typeface="黑体" panose="02010609060101010101" pitchFamily="49" charset="-122"/>
              </a:rPr>
              <a:t>30</a:t>
            </a:r>
            <a:r>
              <a:rPr kumimoji="0" lang="en-US" altLang="zh-CN" sz="3200" baseline="30000">
                <a:solidFill>
                  <a:schemeClr val="tx1"/>
                </a:solidFill>
                <a:latin typeface="黑体" panose="02010609060101010101" pitchFamily="49" charset="-122"/>
                <a:cs typeface="Arial" panose="020B0604020202020204" pitchFamily="34" charset="0"/>
              </a:rPr>
              <a:t>o</a:t>
            </a:r>
          </a:p>
        </p:txBody>
      </p:sp>
      <p:sp>
        <p:nvSpPr>
          <p:cNvPr id="77871" name="Text Box 47">
            <a:extLst>
              <a:ext uri="{FF2B5EF4-FFF2-40B4-BE49-F238E27FC236}">
                <a16:creationId xmlns:a16="http://schemas.microsoft.com/office/drawing/2014/main" xmlns="" id="{76F2E0D7-3C3D-4E83-AE26-7283186054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74763" y="4222750"/>
            <a:ext cx="92075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0" lang="en-US" altLang="zh-CN" sz="3200">
                <a:solidFill>
                  <a:schemeClr val="tx1"/>
                </a:solidFill>
                <a:latin typeface="黑体" panose="02010609060101010101" pitchFamily="49" charset="-122"/>
              </a:rPr>
              <a:t>30</a:t>
            </a:r>
            <a:r>
              <a:rPr kumimoji="0" lang="en-US" altLang="zh-CN" sz="3200" baseline="30000">
                <a:solidFill>
                  <a:schemeClr val="tx1"/>
                </a:solidFill>
                <a:latin typeface="黑体" panose="02010609060101010101" pitchFamily="49" charset="-122"/>
                <a:cs typeface="Arial" panose="020B0604020202020204" pitchFamily="34" charset="0"/>
              </a:rPr>
              <a:t>o</a:t>
            </a:r>
          </a:p>
        </p:txBody>
      </p:sp>
      <p:sp>
        <p:nvSpPr>
          <p:cNvPr id="77872" name="Text Box 48">
            <a:extLst>
              <a:ext uri="{FF2B5EF4-FFF2-40B4-BE49-F238E27FC236}">
                <a16:creationId xmlns:a16="http://schemas.microsoft.com/office/drawing/2014/main" xmlns="" id="{B791FF54-8212-41BD-8D42-D8D1398C86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92950" y="2060575"/>
            <a:ext cx="92075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0" lang="en-US" altLang="zh-CN" sz="3200">
                <a:solidFill>
                  <a:schemeClr val="tx1"/>
                </a:solidFill>
                <a:latin typeface="黑体" panose="02010609060101010101" pitchFamily="49" charset="-122"/>
              </a:rPr>
              <a:t>30</a:t>
            </a:r>
            <a:r>
              <a:rPr kumimoji="0" lang="en-US" altLang="zh-CN" sz="3200" baseline="30000">
                <a:solidFill>
                  <a:schemeClr val="tx1"/>
                </a:solidFill>
                <a:latin typeface="黑体" panose="02010609060101010101" pitchFamily="49" charset="-122"/>
                <a:cs typeface="Arial" panose="020B0604020202020204" pitchFamily="34" charset="0"/>
              </a:rPr>
              <a:t>o</a:t>
            </a:r>
          </a:p>
        </p:txBody>
      </p:sp>
      <p:sp>
        <p:nvSpPr>
          <p:cNvPr id="77873" name="Text Box 49">
            <a:extLst>
              <a:ext uri="{FF2B5EF4-FFF2-40B4-BE49-F238E27FC236}">
                <a16:creationId xmlns:a16="http://schemas.microsoft.com/office/drawing/2014/main" xmlns="" id="{AD8FD114-8F3C-485C-AFB7-E486C01A2B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92950" y="4219575"/>
            <a:ext cx="92075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0" lang="en-US" altLang="zh-CN" sz="3200">
                <a:solidFill>
                  <a:schemeClr val="tx1"/>
                </a:solidFill>
                <a:latin typeface="黑体" panose="02010609060101010101" pitchFamily="49" charset="-122"/>
              </a:rPr>
              <a:t>30</a:t>
            </a:r>
            <a:r>
              <a:rPr kumimoji="0" lang="en-US" altLang="zh-CN" sz="3200" baseline="30000">
                <a:solidFill>
                  <a:schemeClr val="tx1"/>
                </a:solidFill>
                <a:latin typeface="黑体" panose="02010609060101010101" pitchFamily="49" charset="-122"/>
                <a:cs typeface="Arial" panose="020B0604020202020204" pitchFamily="34" charset="0"/>
              </a:rPr>
              <a:t>o</a:t>
            </a:r>
          </a:p>
        </p:txBody>
      </p:sp>
      <p:sp>
        <p:nvSpPr>
          <p:cNvPr id="77874" name="Text Box 50">
            <a:extLst>
              <a:ext uri="{FF2B5EF4-FFF2-40B4-BE49-F238E27FC236}">
                <a16:creationId xmlns:a16="http://schemas.microsoft.com/office/drawing/2014/main" xmlns="" id="{EEE2A62D-831D-4CA0-9D75-00F1189957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51025" y="5230813"/>
            <a:ext cx="92075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kumimoji="0" lang="en-US" altLang="zh-CN" sz="3200">
                <a:solidFill>
                  <a:schemeClr val="tx1"/>
                </a:solidFill>
                <a:latin typeface="黑体" panose="02010609060101010101" pitchFamily="49" charset="-122"/>
              </a:rPr>
              <a:t>60</a:t>
            </a:r>
            <a:r>
              <a:rPr kumimoji="0" lang="en-US" altLang="zh-CN" sz="3200" baseline="30000">
                <a:solidFill>
                  <a:schemeClr val="tx1"/>
                </a:solidFill>
                <a:latin typeface="黑体" panose="02010609060101010101" pitchFamily="49" charset="-122"/>
                <a:cs typeface="Arial" panose="020B0604020202020204" pitchFamily="34" charset="0"/>
              </a:rPr>
              <a:t>o</a:t>
            </a:r>
          </a:p>
        </p:txBody>
      </p:sp>
      <p:sp>
        <p:nvSpPr>
          <p:cNvPr id="77875" name="Rectangle 51">
            <a:extLst>
              <a:ext uri="{FF2B5EF4-FFF2-40B4-BE49-F238E27FC236}">
                <a16:creationId xmlns:a16="http://schemas.microsoft.com/office/drawing/2014/main" xmlns="" id="{BD4D7144-6C86-42F1-80E9-97EAA948B3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00788" y="5300663"/>
            <a:ext cx="728662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algn="ctr" eaLnBrk="1" hangingPunct="1"/>
            <a:r>
              <a:rPr kumimoji="0" lang="en-US" altLang="zh-CN" sz="3200">
                <a:solidFill>
                  <a:schemeClr val="tx1"/>
                </a:solidFill>
                <a:latin typeface="黑体" panose="02010609060101010101" pitchFamily="49" charset="-122"/>
              </a:rPr>
              <a:t>60</a:t>
            </a:r>
            <a:r>
              <a:rPr kumimoji="0" lang="en-US" altLang="zh-CN" sz="3200" baseline="30000">
                <a:solidFill>
                  <a:schemeClr val="tx1"/>
                </a:solidFill>
                <a:latin typeface="黑体" panose="02010609060101010101" pitchFamily="49" charset="-122"/>
                <a:cs typeface="Arial" panose="020B0604020202020204" pitchFamily="34" charset="0"/>
              </a:rPr>
              <a:t>o</a:t>
            </a:r>
          </a:p>
        </p:txBody>
      </p:sp>
      <p:sp>
        <p:nvSpPr>
          <p:cNvPr id="77876" name="Rectangle 52">
            <a:extLst>
              <a:ext uri="{FF2B5EF4-FFF2-40B4-BE49-F238E27FC236}">
                <a16:creationId xmlns:a16="http://schemas.microsoft.com/office/drawing/2014/main" xmlns="" id="{2FD0BE2A-1986-47C0-8FF4-AD4209CD8C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51050" y="1052513"/>
            <a:ext cx="728663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algn="ctr" eaLnBrk="1" hangingPunct="1"/>
            <a:r>
              <a:rPr kumimoji="0" lang="en-US" altLang="zh-CN" sz="3200">
                <a:solidFill>
                  <a:schemeClr val="tx1"/>
                </a:solidFill>
                <a:latin typeface="黑体" panose="02010609060101010101" pitchFamily="49" charset="-122"/>
              </a:rPr>
              <a:t>60</a:t>
            </a:r>
            <a:r>
              <a:rPr kumimoji="0" lang="en-US" altLang="zh-CN" sz="3200" baseline="30000">
                <a:solidFill>
                  <a:schemeClr val="tx1"/>
                </a:solidFill>
                <a:latin typeface="黑体" panose="02010609060101010101" pitchFamily="49" charset="-122"/>
                <a:cs typeface="Arial" panose="020B0604020202020204" pitchFamily="34" charset="0"/>
              </a:rPr>
              <a:t>o</a:t>
            </a:r>
          </a:p>
        </p:txBody>
      </p:sp>
      <p:sp>
        <p:nvSpPr>
          <p:cNvPr id="77877" name="Rectangle 53">
            <a:extLst>
              <a:ext uri="{FF2B5EF4-FFF2-40B4-BE49-F238E27FC236}">
                <a16:creationId xmlns:a16="http://schemas.microsoft.com/office/drawing/2014/main" xmlns="" id="{4A335EFB-33E5-49E0-BB60-841931C9B9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64288" y="1055688"/>
            <a:ext cx="728662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algn="ctr" eaLnBrk="1" hangingPunct="1"/>
            <a:r>
              <a:rPr kumimoji="0" lang="en-US" altLang="zh-CN" sz="3200">
                <a:solidFill>
                  <a:schemeClr val="tx1"/>
                </a:solidFill>
                <a:latin typeface="黑体" panose="02010609060101010101" pitchFamily="49" charset="-122"/>
              </a:rPr>
              <a:t>60</a:t>
            </a:r>
            <a:r>
              <a:rPr kumimoji="0" lang="en-US" altLang="zh-CN" sz="3200" baseline="30000">
                <a:solidFill>
                  <a:schemeClr val="tx1"/>
                </a:solidFill>
                <a:latin typeface="黑体" panose="02010609060101010101" pitchFamily="49" charset="-122"/>
                <a:cs typeface="Arial" panose="020B0604020202020204" pitchFamily="34" charset="0"/>
              </a:rPr>
              <a:t>o</a:t>
            </a:r>
          </a:p>
        </p:txBody>
      </p:sp>
      <p:sp>
        <p:nvSpPr>
          <p:cNvPr id="77878" name="Rectangle 54">
            <a:extLst>
              <a:ext uri="{FF2B5EF4-FFF2-40B4-BE49-F238E27FC236}">
                <a16:creationId xmlns:a16="http://schemas.microsoft.com/office/drawing/2014/main" xmlns="" id="{F66C13E2-DD4C-4492-A225-CDB4E85EA5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08463" y="260350"/>
            <a:ext cx="728662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algn="ctr" eaLnBrk="1" hangingPunct="1"/>
            <a:r>
              <a:rPr kumimoji="0" lang="en-US" altLang="zh-CN" sz="3200">
                <a:solidFill>
                  <a:schemeClr val="tx1"/>
                </a:solidFill>
                <a:latin typeface="黑体" panose="02010609060101010101" pitchFamily="49" charset="-122"/>
              </a:rPr>
              <a:t>90</a:t>
            </a:r>
            <a:r>
              <a:rPr kumimoji="0" lang="en-US" altLang="zh-CN" sz="3200" baseline="30000">
                <a:solidFill>
                  <a:schemeClr val="tx1"/>
                </a:solidFill>
                <a:latin typeface="黑体" panose="02010609060101010101" pitchFamily="49" charset="-122"/>
                <a:cs typeface="Arial" panose="020B0604020202020204" pitchFamily="34" charset="0"/>
              </a:rPr>
              <a:t>o</a:t>
            </a:r>
          </a:p>
        </p:txBody>
      </p:sp>
      <p:sp>
        <p:nvSpPr>
          <p:cNvPr id="77879" name="Line 55">
            <a:extLst>
              <a:ext uri="{FF2B5EF4-FFF2-40B4-BE49-F238E27FC236}">
                <a16:creationId xmlns:a16="http://schemas.microsoft.com/office/drawing/2014/main" xmlns="" id="{061C1022-F750-417E-8247-8ACF8A0FDFA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067175" y="2420938"/>
            <a:ext cx="0" cy="2087562"/>
          </a:xfrm>
          <a:prstGeom prst="line">
            <a:avLst/>
          </a:prstGeom>
          <a:noFill/>
          <a:ln w="57150">
            <a:solidFill>
              <a:srgbClr val="0000FF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7160" name="Text Box 56">
            <a:extLst>
              <a:ext uri="{FF2B5EF4-FFF2-40B4-BE49-F238E27FC236}">
                <a16:creationId xmlns:a16="http://schemas.microsoft.com/office/drawing/2014/main" xmlns="" id="{A2C5EB3D-217C-4E86-AC3B-850DEF9576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975" y="404813"/>
            <a:ext cx="790575" cy="3819525"/>
          </a:xfrm>
          <a:prstGeom prst="rect">
            <a:avLst/>
          </a:prstGeom>
          <a:noFill/>
          <a:ln w="57150" cap="rnd" algn="ctr">
            <a:solidFill>
              <a:srgbClr val="FF00FF"/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eaVert" wrap="none">
            <a:spAutoFit/>
          </a:bodyPr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kumimoji="0" lang="zh-CN" altLang="en-US" sz="3600">
                <a:solidFill>
                  <a:schemeClr val="tx1"/>
                </a:solidFill>
                <a:latin typeface="Arial" panose="020B0604020202020204" pitchFamily="34" charset="0"/>
              </a:rPr>
              <a:t>高中低纬度的划分</a:t>
            </a:r>
          </a:p>
        </p:txBody>
      </p:sp>
      <p:grpSp>
        <p:nvGrpSpPr>
          <p:cNvPr id="2" name="Group 57">
            <a:extLst>
              <a:ext uri="{FF2B5EF4-FFF2-40B4-BE49-F238E27FC236}">
                <a16:creationId xmlns:a16="http://schemas.microsoft.com/office/drawing/2014/main" xmlns="" id="{ED074245-4974-466A-8933-79656CBE51D7}"/>
              </a:ext>
            </a:extLst>
          </p:cNvPr>
          <p:cNvGrpSpPr>
            <a:grpSpLocks/>
          </p:cNvGrpSpPr>
          <p:nvPr/>
        </p:nvGrpSpPr>
        <p:grpSpPr bwMode="auto">
          <a:xfrm>
            <a:off x="1908175" y="908050"/>
            <a:ext cx="6983413" cy="5257800"/>
            <a:chOff x="1202" y="572"/>
            <a:chExt cx="4399" cy="3312"/>
          </a:xfrm>
        </p:grpSpPr>
        <p:grpSp>
          <p:nvGrpSpPr>
            <p:cNvPr id="47164" name="Group 58">
              <a:extLst>
                <a:ext uri="{FF2B5EF4-FFF2-40B4-BE49-F238E27FC236}">
                  <a16:creationId xmlns:a16="http://schemas.microsoft.com/office/drawing/2014/main" xmlns="" id="{C7196727-2B78-4D76-B486-12DE48B96CC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91" y="572"/>
              <a:ext cx="3130" cy="3312"/>
              <a:chOff x="1791" y="572"/>
              <a:chExt cx="3130" cy="3312"/>
            </a:xfrm>
          </p:grpSpPr>
          <p:sp>
            <p:nvSpPr>
              <p:cNvPr id="47170" name="Line 59">
                <a:extLst>
                  <a:ext uri="{FF2B5EF4-FFF2-40B4-BE49-F238E27FC236}">
                    <a16:creationId xmlns:a16="http://schemas.microsoft.com/office/drawing/2014/main" xmlns="" id="{ED6FCC95-9F10-4A18-9381-87D6A6FC4B4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791" y="3521"/>
                <a:ext cx="2126" cy="1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7171" name="Line 60">
                <a:extLst>
                  <a:ext uri="{FF2B5EF4-FFF2-40B4-BE49-F238E27FC236}">
                    <a16:creationId xmlns:a16="http://schemas.microsoft.com/office/drawing/2014/main" xmlns="" id="{BD27786C-E624-4830-95DF-DBAFA875A18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43" y="843"/>
                <a:ext cx="2126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7172" name="Rectangle 61">
                <a:extLst>
                  <a:ext uri="{FF2B5EF4-FFF2-40B4-BE49-F238E27FC236}">
                    <a16:creationId xmlns:a16="http://schemas.microsoft.com/office/drawing/2014/main" xmlns="" id="{EDEFB260-82D8-4CB1-A08A-3BA10EE579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33" y="572"/>
                <a:ext cx="1088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 sz="2400" b="1">
                    <a:solidFill>
                      <a:srgbClr val="CCFF66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rgbClr val="CCFF66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rgbClr val="CCFF66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rgbClr val="CCFF66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rgbClr val="CCFF66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rgbClr val="CCFF66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rgbClr val="CCFF66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rgbClr val="CCFF66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rgbClr val="CCFF66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defRPr>
                </a:lvl9pPr>
              </a:lstStyle>
              <a:p>
                <a:pPr algn="ctr" eaLnBrk="1" hangingPunct="1"/>
                <a:r>
                  <a:rPr kumimoji="0" lang="zh-CN" altLang="en-US" baseline="30000">
                    <a:solidFill>
                      <a:schemeClr val="tx1"/>
                    </a:solidFill>
                    <a:latin typeface="黑体" panose="02010609060101010101" pitchFamily="49" charset="-122"/>
                    <a:cs typeface="Arial" panose="020B0604020202020204" pitchFamily="34" charset="0"/>
                  </a:rPr>
                  <a:t>北极圈</a:t>
                </a:r>
                <a:r>
                  <a:rPr kumimoji="0" lang="en-US" altLang="zh-CN" sz="1800">
                    <a:solidFill>
                      <a:schemeClr val="tx1"/>
                    </a:solidFill>
                    <a:latin typeface="黑体" panose="02010609060101010101" pitchFamily="49" charset="-122"/>
                    <a:cs typeface="Arial" panose="020B0604020202020204" pitchFamily="34" charset="0"/>
                  </a:rPr>
                  <a:t>66.5</a:t>
                </a:r>
                <a:r>
                  <a:rPr kumimoji="0" lang="en-US" altLang="zh-CN" sz="1800" baseline="30000">
                    <a:solidFill>
                      <a:schemeClr val="tx1"/>
                    </a:solidFill>
                    <a:latin typeface="黑体" panose="02010609060101010101" pitchFamily="49" charset="-122"/>
                    <a:cs typeface="Arial" panose="020B0604020202020204" pitchFamily="34" charset="0"/>
                  </a:rPr>
                  <a:t>o</a:t>
                </a:r>
              </a:p>
            </p:txBody>
          </p:sp>
          <p:sp>
            <p:nvSpPr>
              <p:cNvPr id="47173" name="Rectangle 62">
                <a:extLst>
                  <a:ext uri="{FF2B5EF4-FFF2-40B4-BE49-F238E27FC236}">
                    <a16:creationId xmlns:a16="http://schemas.microsoft.com/office/drawing/2014/main" xmlns="" id="{89897574-64B3-442D-9093-6E1B199E66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96" y="3653"/>
                <a:ext cx="1088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 sz="2400" b="1">
                    <a:solidFill>
                      <a:srgbClr val="CCFF66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rgbClr val="CCFF66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rgbClr val="CCFF66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rgbClr val="CCFF66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rgbClr val="CCFF66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rgbClr val="CCFF66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rgbClr val="CCFF66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rgbClr val="CCFF66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rgbClr val="CCFF66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defRPr>
                </a:lvl9pPr>
              </a:lstStyle>
              <a:p>
                <a:pPr algn="ctr" eaLnBrk="1" hangingPunct="1"/>
                <a:r>
                  <a:rPr kumimoji="0" lang="zh-CN" altLang="en-US" baseline="30000">
                    <a:solidFill>
                      <a:schemeClr val="tx1"/>
                    </a:solidFill>
                    <a:latin typeface="黑体" panose="02010609060101010101" pitchFamily="49" charset="-122"/>
                    <a:cs typeface="Arial" panose="020B0604020202020204" pitchFamily="34" charset="0"/>
                  </a:rPr>
                  <a:t>南极圈</a:t>
                </a:r>
                <a:r>
                  <a:rPr kumimoji="0" lang="en-US" altLang="zh-CN" sz="1800">
                    <a:solidFill>
                      <a:schemeClr val="tx1"/>
                    </a:solidFill>
                    <a:latin typeface="黑体" panose="02010609060101010101" pitchFamily="49" charset="-122"/>
                    <a:cs typeface="Arial" panose="020B0604020202020204" pitchFamily="34" charset="0"/>
                  </a:rPr>
                  <a:t>66.5</a:t>
                </a:r>
                <a:r>
                  <a:rPr kumimoji="0" lang="en-US" altLang="zh-CN" sz="1800" baseline="30000">
                    <a:solidFill>
                      <a:schemeClr val="tx1"/>
                    </a:solidFill>
                    <a:latin typeface="黑体" panose="02010609060101010101" pitchFamily="49" charset="-122"/>
                    <a:cs typeface="Arial" panose="020B0604020202020204" pitchFamily="34" charset="0"/>
                  </a:rPr>
                  <a:t>o</a:t>
                </a:r>
              </a:p>
            </p:txBody>
          </p:sp>
        </p:grpSp>
        <p:grpSp>
          <p:nvGrpSpPr>
            <p:cNvPr id="47165" name="Group 63">
              <a:extLst>
                <a:ext uri="{FF2B5EF4-FFF2-40B4-BE49-F238E27FC236}">
                  <a16:creationId xmlns:a16="http://schemas.microsoft.com/office/drawing/2014/main" xmlns="" id="{B8C3A1DC-413D-4974-8226-9AC68CC420A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02" y="1616"/>
              <a:ext cx="4399" cy="1138"/>
              <a:chOff x="1202" y="1616"/>
              <a:chExt cx="4399" cy="1138"/>
            </a:xfrm>
          </p:grpSpPr>
          <p:sp>
            <p:nvSpPr>
              <p:cNvPr id="47166" name="Line 64">
                <a:extLst>
                  <a:ext uri="{FF2B5EF4-FFF2-40B4-BE49-F238E27FC236}">
                    <a16:creationId xmlns:a16="http://schemas.microsoft.com/office/drawing/2014/main" xmlns="" id="{CA6F4FD2-1EDA-4900-8F95-ABADC6D021C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02" y="2659"/>
                <a:ext cx="3311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7167" name="Rectangle 65">
                <a:extLst>
                  <a:ext uri="{FF2B5EF4-FFF2-40B4-BE49-F238E27FC236}">
                    <a16:creationId xmlns:a16="http://schemas.microsoft.com/office/drawing/2014/main" xmlns="" id="{BB21CC9A-6430-4F4A-A343-4F4C031C33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13" y="2523"/>
                <a:ext cx="1088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 sz="2400" b="1">
                    <a:solidFill>
                      <a:srgbClr val="CCFF66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rgbClr val="CCFF66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rgbClr val="CCFF66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rgbClr val="CCFF66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rgbClr val="CCFF66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rgbClr val="CCFF66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rgbClr val="CCFF66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rgbClr val="CCFF66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rgbClr val="CCFF66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defRPr>
                </a:lvl9pPr>
              </a:lstStyle>
              <a:p>
                <a:pPr algn="ctr" eaLnBrk="1" hangingPunct="1"/>
                <a:r>
                  <a:rPr kumimoji="0" lang="zh-CN" altLang="en-US" baseline="30000">
                    <a:solidFill>
                      <a:schemeClr val="tx1"/>
                    </a:solidFill>
                    <a:latin typeface="黑体" panose="02010609060101010101" pitchFamily="49" charset="-122"/>
                    <a:cs typeface="Arial" panose="020B0604020202020204" pitchFamily="34" charset="0"/>
                  </a:rPr>
                  <a:t>南回归线</a:t>
                </a:r>
                <a:r>
                  <a:rPr kumimoji="0" lang="en-US" altLang="zh-CN" sz="1800">
                    <a:solidFill>
                      <a:schemeClr val="tx1"/>
                    </a:solidFill>
                    <a:latin typeface="黑体" panose="02010609060101010101" pitchFamily="49" charset="-122"/>
                    <a:cs typeface="Arial" panose="020B0604020202020204" pitchFamily="34" charset="0"/>
                  </a:rPr>
                  <a:t>23.5</a:t>
                </a:r>
                <a:r>
                  <a:rPr kumimoji="0" lang="en-US" altLang="zh-CN" sz="1800" baseline="30000">
                    <a:solidFill>
                      <a:schemeClr val="tx1"/>
                    </a:solidFill>
                    <a:latin typeface="黑体" panose="02010609060101010101" pitchFamily="49" charset="-122"/>
                    <a:cs typeface="Arial" panose="020B0604020202020204" pitchFamily="34" charset="0"/>
                  </a:rPr>
                  <a:t>o</a:t>
                </a:r>
              </a:p>
            </p:txBody>
          </p:sp>
          <p:sp>
            <p:nvSpPr>
              <p:cNvPr id="47168" name="Rectangle 66">
                <a:extLst>
                  <a:ext uri="{FF2B5EF4-FFF2-40B4-BE49-F238E27FC236}">
                    <a16:creationId xmlns:a16="http://schemas.microsoft.com/office/drawing/2014/main" xmlns="" id="{30A8955C-5AAF-4791-B0CD-8C38F0E317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13" y="1616"/>
                <a:ext cx="1088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 sz="2400" b="1">
                    <a:solidFill>
                      <a:srgbClr val="CCFF66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rgbClr val="CCFF66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rgbClr val="CCFF66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rgbClr val="CCFF66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rgbClr val="CCFF66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rgbClr val="CCFF66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rgbClr val="CCFF66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rgbClr val="CCFF66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rgbClr val="CCFF66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defRPr>
                </a:lvl9pPr>
              </a:lstStyle>
              <a:p>
                <a:pPr algn="ctr" eaLnBrk="1" hangingPunct="1"/>
                <a:r>
                  <a:rPr kumimoji="0" lang="zh-CN" altLang="en-US" baseline="30000">
                    <a:solidFill>
                      <a:schemeClr val="tx1"/>
                    </a:solidFill>
                    <a:latin typeface="黑体" panose="02010609060101010101" pitchFamily="49" charset="-122"/>
                    <a:cs typeface="Arial" panose="020B0604020202020204" pitchFamily="34" charset="0"/>
                  </a:rPr>
                  <a:t>北回归线</a:t>
                </a:r>
                <a:r>
                  <a:rPr kumimoji="0" lang="en-US" altLang="zh-CN" sz="1800">
                    <a:solidFill>
                      <a:schemeClr val="tx1"/>
                    </a:solidFill>
                    <a:latin typeface="黑体" panose="02010609060101010101" pitchFamily="49" charset="-122"/>
                    <a:cs typeface="Arial" panose="020B0604020202020204" pitchFamily="34" charset="0"/>
                  </a:rPr>
                  <a:t>23.5</a:t>
                </a:r>
                <a:r>
                  <a:rPr kumimoji="0" lang="en-US" altLang="zh-CN" sz="1800" baseline="30000">
                    <a:solidFill>
                      <a:schemeClr val="tx1"/>
                    </a:solidFill>
                    <a:latin typeface="黑体" panose="02010609060101010101" pitchFamily="49" charset="-122"/>
                    <a:cs typeface="Arial" panose="020B0604020202020204" pitchFamily="34" charset="0"/>
                  </a:rPr>
                  <a:t>o</a:t>
                </a:r>
              </a:p>
            </p:txBody>
          </p:sp>
          <p:sp>
            <p:nvSpPr>
              <p:cNvPr id="47169" name="Line 67">
                <a:extLst>
                  <a:ext uri="{FF2B5EF4-FFF2-40B4-BE49-F238E27FC236}">
                    <a16:creationId xmlns:a16="http://schemas.microsoft.com/office/drawing/2014/main" xmlns="" id="{21FB8CA2-C37E-4CD4-B3DB-60125398C0A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02" y="1706"/>
                <a:ext cx="3311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sp>
        <p:nvSpPr>
          <p:cNvPr id="77892" name="Oval 68">
            <a:extLst>
              <a:ext uri="{FF2B5EF4-FFF2-40B4-BE49-F238E27FC236}">
                <a16:creationId xmlns:a16="http://schemas.microsoft.com/office/drawing/2014/main" xmlns="" id="{23D24250-EA95-439A-8F8A-5A48B792C0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63713" y="766763"/>
            <a:ext cx="5545137" cy="5400675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7163" name="AutoShape 69">
            <a:hlinkClick r:id="rId2" action="ppaction://hlinksldjump"/>
            <a:extLst>
              <a:ext uri="{FF2B5EF4-FFF2-40B4-BE49-F238E27FC236}">
                <a16:creationId xmlns:a16="http://schemas.microsoft.com/office/drawing/2014/main" xmlns="" id="{D17244D3-FDFF-4CF6-8996-38E35CD4AB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16913" y="6237288"/>
            <a:ext cx="827087" cy="620712"/>
          </a:xfrm>
          <a:prstGeom prst="star8">
            <a:avLst>
              <a:gd name="adj" fmla="val 38250"/>
            </a:avLst>
          </a:prstGeom>
          <a:solidFill>
            <a:srgbClr val="00FFFF"/>
          </a:solidFill>
          <a:ln w="63500">
            <a:solidFill>
              <a:srgbClr val="FF00FF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</p:spTree>
  </p:cSld>
  <p:clrMapOvr>
    <a:masterClrMapping/>
  </p:clrMapOvr>
  <p:transition spd="med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1" dur="500"/>
                                        <p:tgtEl>
                                          <p:spTgt spid="778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3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" dur="500"/>
                                        <p:tgtEl>
                                          <p:spTgt spid="778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9" dur="500"/>
                                        <p:tgtEl>
                                          <p:spTgt spid="778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1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3" dur="500"/>
                                        <p:tgtEl>
                                          <p:spTgt spid="778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5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778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29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1" dur="500"/>
                                        <p:tgtEl>
                                          <p:spTgt spid="77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33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5" dur="500"/>
                                        <p:tgtEl>
                                          <p:spTgt spid="778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37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9" dur="500"/>
                                        <p:tgtEl>
                                          <p:spTgt spid="778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41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3" dur="500"/>
                                        <p:tgtEl>
                                          <p:spTgt spid="778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45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7" dur="500"/>
                                        <p:tgtEl>
                                          <p:spTgt spid="778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49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1" dur="500"/>
                                        <p:tgtEl>
                                          <p:spTgt spid="778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 nodeType="afterGroup">
                            <p:stCondLst>
                              <p:cond delay="5500"/>
                            </p:stCondLst>
                            <p:childTnLst>
                              <p:par>
                                <p:cTn id="53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5" dur="500"/>
                                        <p:tgtEl>
                                          <p:spTgt spid="778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57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9" dur="500"/>
                                        <p:tgtEl>
                                          <p:spTgt spid="778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 nodeType="afterGroup">
                            <p:stCondLst>
                              <p:cond delay="6500"/>
                            </p:stCondLst>
                            <p:childTnLst>
                              <p:par>
                                <p:cTn id="61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63" dur="500"/>
                                        <p:tgtEl>
                                          <p:spTgt spid="778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 nodeType="afterGroup">
                            <p:stCondLst>
                              <p:cond delay="7000"/>
                            </p:stCondLst>
                            <p:childTnLst>
                              <p:par>
                                <p:cTn id="65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67" dur="500"/>
                                        <p:tgtEl>
                                          <p:spTgt spid="778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 nodeType="afterGroup">
                            <p:stCondLst>
                              <p:cond delay="7500"/>
                            </p:stCondLst>
                            <p:childTnLst>
                              <p:par>
                                <p:cTn id="69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1" dur="500"/>
                                        <p:tgtEl>
                                          <p:spTgt spid="778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 nodeType="afterGroup">
                            <p:stCondLst>
                              <p:cond delay="8000"/>
                            </p:stCondLst>
                            <p:childTnLst>
                              <p:par>
                                <p:cTn id="73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5" dur="500"/>
                                        <p:tgtEl>
                                          <p:spTgt spid="778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 nodeType="afterGroup">
                            <p:stCondLst>
                              <p:cond delay="8500"/>
                            </p:stCondLst>
                            <p:childTnLst>
                              <p:par>
                                <p:cTn id="7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778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778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 nodeType="afterGroup">
                            <p:stCondLst>
                              <p:cond delay="9000"/>
                            </p:stCondLst>
                            <p:childTnLst>
                              <p:par>
                                <p:cTn id="82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778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778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 nodeType="afterGroup">
                            <p:stCondLst>
                              <p:cond delay="9500"/>
                            </p:stCondLst>
                            <p:childTnLst>
                              <p:par>
                                <p:cTn id="87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778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778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 nodeType="afterGroup">
                            <p:stCondLst>
                              <p:cond delay="10000"/>
                            </p:stCondLst>
                            <p:childTnLst>
                              <p:par>
                                <p:cTn id="9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778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778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 nodeType="clickPar">
                      <p:stCondLst>
                        <p:cond delay="indefinite"/>
                      </p:stCondLst>
                      <p:childTnLst>
                        <p:par>
                          <p:cTn id="9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8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00" dur="500"/>
                                        <p:tgtEl>
                                          <p:spTgt spid="7787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7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 nodeType="clickPar">
                      <p:stCondLst>
                        <p:cond delay="indefinite"/>
                      </p:stCondLst>
                      <p:childTnLst>
                        <p:par>
                          <p:cTn id="10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3" presetID="8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105" dur="500"/>
                                        <p:tgtEl>
                                          <p:spTgt spid="778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 nodeType="clickPar">
                      <p:stCondLst>
                        <p:cond delay="indefinite"/>
                      </p:stCondLst>
                      <p:childTnLst>
                        <p:par>
                          <p:cTn id="10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8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10" dur="500"/>
                                        <p:tgtEl>
                                          <p:spTgt spid="778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12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14" dur="500"/>
                                        <p:tgtEl>
                                          <p:spTgt spid="778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16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18" dur="500"/>
                                        <p:tgtEl>
                                          <p:spTgt spid="778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20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2" dur="500"/>
                                        <p:tgtEl>
                                          <p:spTgt spid="778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24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6" dur="500"/>
                                        <p:tgtEl>
                                          <p:spTgt spid="778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128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0" dur="500"/>
                                        <p:tgtEl>
                                          <p:spTgt spid="778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132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4" dur="500"/>
                                        <p:tgtEl>
                                          <p:spTgt spid="778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136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8" dur="500"/>
                                        <p:tgtEl>
                                          <p:spTgt spid="778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140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42" dur="500"/>
                                        <p:tgtEl>
                                          <p:spTgt spid="778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144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46" dur="500"/>
                                        <p:tgtEl>
                                          <p:spTgt spid="778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148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0" dur="500"/>
                                        <p:tgtEl>
                                          <p:spTgt spid="778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 nodeType="afterGroup">
                            <p:stCondLst>
                              <p:cond delay="5500"/>
                            </p:stCondLst>
                            <p:childTnLst>
                              <p:par>
                                <p:cTn id="152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4" dur="500"/>
                                        <p:tgtEl>
                                          <p:spTgt spid="778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156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8" dur="500"/>
                                        <p:tgtEl>
                                          <p:spTgt spid="778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 nodeType="afterGroup">
                            <p:stCondLst>
                              <p:cond delay="6500"/>
                            </p:stCondLst>
                            <p:childTnLst>
                              <p:par>
                                <p:cTn id="160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62" dur="500"/>
                                        <p:tgtEl>
                                          <p:spTgt spid="778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" fill="hold" nodeType="afterGroup">
                            <p:stCondLst>
                              <p:cond delay="7000"/>
                            </p:stCondLst>
                            <p:childTnLst>
                              <p:par>
                                <p:cTn id="164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66" dur="500"/>
                                        <p:tgtEl>
                                          <p:spTgt spid="778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7" fill="hold" nodeType="afterGroup">
                            <p:stCondLst>
                              <p:cond delay="7500"/>
                            </p:stCondLst>
                            <p:childTnLst>
                              <p:par>
                                <p:cTn id="168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0" dur="500"/>
                                        <p:tgtEl>
                                          <p:spTgt spid="778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1" fill="hold" nodeType="afterGroup">
                            <p:stCondLst>
                              <p:cond delay="8000"/>
                            </p:stCondLst>
                            <p:childTnLst>
                              <p:par>
                                <p:cTn id="172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4" dur="500"/>
                                        <p:tgtEl>
                                          <p:spTgt spid="778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5" fill="hold" nodeType="afterGroup">
                            <p:stCondLst>
                              <p:cond delay="8500"/>
                            </p:stCondLst>
                            <p:childTnLst>
                              <p:par>
                                <p:cTn id="176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8" dur="500"/>
                                        <p:tgtEl>
                                          <p:spTgt spid="778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9" fill="hold" nodeType="afterGroup">
                            <p:stCondLst>
                              <p:cond delay="9000"/>
                            </p:stCondLst>
                            <p:childTnLst>
                              <p:par>
                                <p:cTn id="180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82" dur="500"/>
                                        <p:tgtEl>
                                          <p:spTgt spid="778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3" fill="hold" nodeType="afterGroup">
                            <p:stCondLst>
                              <p:cond delay="9500"/>
                            </p:stCondLst>
                            <p:childTnLst>
                              <p:par>
                                <p:cTn id="184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86" dur="500"/>
                                        <p:tgtEl>
                                          <p:spTgt spid="778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7" fill="hold" nodeType="afterGroup">
                            <p:stCondLst>
                              <p:cond delay="10000"/>
                            </p:stCondLst>
                            <p:childTnLst>
                              <p:par>
                                <p:cTn id="188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90" dur="500"/>
                                        <p:tgtEl>
                                          <p:spTgt spid="778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1" fill="hold" nodeType="afterGroup">
                            <p:stCondLst>
                              <p:cond delay="10500"/>
                            </p:stCondLst>
                            <p:childTnLst>
                              <p:par>
                                <p:cTn id="19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4" dur="500" fill="hold"/>
                                        <p:tgtEl>
                                          <p:spTgt spid="778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5" dur="500" fill="hold"/>
                                        <p:tgtEl>
                                          <p:spTgt spid="778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6" fill="hold" nodeType="afterGroup">
                            <p:stCondLst>
                              <p:cond delay="11000"/>
                            </p:stCondLst>
                            <p:childTnLst>
                              <p:par>
                                <p:cTn id="197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9" dur="500" fill="hold"/>
                                        <p:tgtEl>
                                          <p:spTgt spid="778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0" dur="500" fill="hold"/>
                                        <p:tgtEl>
                                          <p:spTgt spid="778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1" fill="hold" nodeType="afterGroup">
                            <p:stCondLst>
                              <p:cond delay="11500"/>
                            </p:stCondLst>
                            <p:childTnLst>
                              <p:par>
                                <p:cTn id="202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4" dur="500" fill="hold"/>
                                        <p:tgtEl>
                                          <p:spTgt spid="778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5" dur="500" fill="hold"/>
                                        <p:tgtEl>
                                          <p:spTgt spid="778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6" fill="hold" nodeType="afterGroup">
                            <p:stCondLst>
                              <p:cond delay="12000"/>
                            </p:stCondLst>
                            <p:childTnLst>
                              <p:par>
                                <p:cTn id="20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9" dur="500" fill="hold"/>
                                        <p:tgtEl>
                                          <p:spTgt spid="778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0" dur="500" fill="hold"/>
                                        <p:tgtEl>
                                          <p:spTgt spid="778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1" fill="hold" nodeType="clickPar">
                      <p:stCondLst>
                        <p:cond delay="indefinite"/>
                      </p:stCondLst>
                      <p:childTnLst>
                        <p:par>
                          <p:cTn id="2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3" presetID="8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215" dur="500"/>
                                        <p:tgtEl>
                                          <p:spTgt spid="778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17" presetID="8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219" dur="500"/>
                                        <p:tgtEl>
                                          <p:spTgt spid="778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0" fill="hold" nodeType="clickPar">
                      <p:stCondLst>
                        <p:cond delay="indefinite"/>
                      </p:stCondLst>
                      <p:childTnLst>
                        <p:par>
                          <p:cTn id="2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4" dur="500" fill="hold"/>
                                        <p:tgtEl>
                                          <p:spTgt spid="778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5" dur="500" fill="hold"/>
                                        <p:tgtEl>
                                          <p:spTgt spid="778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27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9" dur="500" fill="hold"/>
                                        <p:tgtEl>
                                          <p:spTgt spid="778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0" dur="500" fill="hold"/>
                                        <p:tgtEl>
                                          <p:spTgt spid="778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1" fill="hold" nodeType="clickPar">
                      <p:stCondLst>
                        <p:cond delay="indefinite"/>
                      </p:stCondLst>
                      <p:childTnLst>
                        <p:par>
                          <p:cTn id="2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3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35" dur="500"/>
                                        <p:tgtEl>
                                          <p:spTgt spid="778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37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39" dur="500"/>
                                        <p:tgtEl>
                                          <p:spTgt spid="778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0" fill="hold" nodeType="clickPar">
                      <p:stCondLst>
                        <p:cond delay="indefinite"/>
                      </p:stCondLst>
                      <p:childTnLst>
                        <p:par>
                          <p:cTn id="2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826" grpId="0" autoUpdateAnimBg="0"/>
      <p:bldP spid="77844" grpId="0" animBg="1" autoUpdateAnimBg="0"/>
      <p:bldP spid="77864" grpId="0" animBg="1" autoUpdateAnimBg="0"/>
      <p:bldP spid="77865" grpId="0" animBg="1" autoUpdateAnimBg="0"/>
      <p:bldP spid="77866" grpId="0" autoUpdateAnimBg="0"/>
      <p:bldP spid="77867" grpId="0" autoUpdateAnimBg="0"/>
      <p:bldP spid="77868" grpId="0" autoUpdateAnimBg="0"/>
      <p:bldP spid="77869" grpId="0" autoUpdateAnimBg="0"/>
      <p:bldP spid="77870" grpId="0" autoUpdateAnimBg="0"/>
      <p:bldP spid="77871" grpId="0" autoUpdateAnimBg="0"/>
      <p:bldP spid="77872" grpId="0" autoUpdateAnimBg="0"/>
      <p:bldP spid="77873" grpId="0" autoUpdateAnimBg="0"/>
      <p:bldP spid="77874" grpId="0" autoUpdateAnimBg="0"/>
      <p:bldP spid="77875" grpId="0" autoUpdateAnimBg="0"/>
      <p:bldP spid="77876" grpId="0" autoUpdateAnimBg="0"/>
      <p:bldP spid="77877" grpId="0" autoUpdateAnimBg="0"/>
      <p:bldP spid="77878" grpId="0" autoUpdateAnimBg="0"/>
      <p:bldP spid="77892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9" name="Rectangle 5">
            <a:extLst>
              <a:ext uri="{FF2B5EF4-FFF2-40B4-BE49-F238E27FC236}">
                <a16:creationId xmlns:a16="http://schemas.microsoft.com/office/drawing/2014/main" xmlns="" id="{CA22F9E2-B663-4C6F-B475-20B8E1FEF24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/>
              <a:t>南北半球</a:t>
            </a:r>
          </a:p>
        </p:txBody>
      </p:sp>
      <p:pic>
        <p:nvPicPr>
          <p:cNvPr id="48131" name="Picture 4" descr="南北半球">
            <a:extLst>
              <a:ext uri="{FF2B5EF4-FFF2-40B4-BE49-F238E27FC236}">
                <a16:creationId xmlns:a16="http://schemas.microsoft.com/office/drawing/2014/main" xmlns="" id="{AA7F936B-42CA-48AB-AA83-BC5C57325C0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71" b="13100"/>
          <a:stretch>
            <a:fillRect/>
          </a:stretch>
        </p:blipFill>
        <p:spPr>
          <a:xfrm>
            <a:off x="0" y="1809750"/>
            <a:ext cx="8893175" cy="3706813"/>
          </a:xfrm>
          <a:noFill/>
        </p:spPr>
      </p:pic>
      <p:sp>
        <p:nvSpPr>
          <p:cNvPr id="48132" name="AutoShape 7">
            <a:hlinkClick r:id="rId3" action="ppaction://hlinksldjump"/>
            <a:extLst>
              <a:ext uri="{FF2B5EF4-FFF2-40B4-BE49-F238E27FC236}">
                <a16:creationId xmlns:a16="http://schemas.microsoft.com/office/drawing/2014/main" xmlns="" id="{FA793569-61D1-4521-A32B-7B396CD26F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16913" y="6237288"/>
            <a:ext cx="827087" cy="620712"/>
          </a:xfrm>
          <a:prstGeom prst="star8">
            <a:avLst>
              <a:gd name="adj" fmla="val 38250"/>
            </a:avLst>
          </a:prstGeom>
          <a:solidFill>
            <a:srgbClr val="00FFFF"/>
          </a:solidFill>
          <a:ln w="63500">
            <a:solidFill>
              <a:srgbClr val="FF00FF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</p:spTree>
  </p:cSld>
  <p:clrMapOvr>
    <a:masterClrMapping/>
  </p:clrMapOvr>
  <p:transition>
    <p:wipe dir="r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Text Box 2">
            <a:extLst>
              <a:ext uri="{FF2B5EF4-FFF2-40B4-BE49-F238E27FC236}">
                <a16:creationId xmlns:a16="http://schemas.microsoft.com/office/drawing/2014/main" xmlns="" id="{B5FFE9C7-ACB4-46AC-9BEB-E361AD6D29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549275"/>
            <a:ext cx="1187450" cy="3019425"/>
          </a:xfrm>
          <a:prstGeom prst="rect">
            <a:avLst/>
          </a:prstGeom>
          <a:solidFill>
            <a:srgbClr val="FFFF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0" lang="zh-CN" altLang="en-US" sz="4800">
                <a:solidFill>
                  <a:srgbClr val="FF3300"/>
                </a:solidFill>
                <a:latin typeface="Verdana" panose="020B0604030504040204" pitchFamily="34" charset="0"/>
                <a:ea typeface="楷体_GB2312" pitchFamily="49" charset="-122"/>
              </a:rPr>
              <a:t>复习纬线</a:t>
            </a:r>
          </a:p>
        </p:txBody>
      </p:sp>
      <p:sp>
        <p:nvSpPr>
          <p:cNvPr id="160771" name="AutoShape 3">
            <a:extLst>
              <a:ext uri="{FF2B5EF4-FFF2-40B4-BE49-F238E27FC236}">
                <a16:creationId xmlns:a16="http://schemas.microsoft.com/office/drawing/2014/main" xmlns="" id="{6F6E75F5-87B4-4E43-942F-FBAA00AD8CDF}"/>
              </a:ext>
            </a:extLst>
          </p:cNvPr>
          <p:cNvSpPr>
            <a:spLocks/>
          </p:cNvSpPr>
          <p:nvPr/>
        </p:nvSpPr>
        <p:spPr bwMode="auto">
          <a:xfrm>
            <a:off x="1187450" y="692150"/>
            <a:ext cx="504825" cy="3671888"/>
          </a:xfrm>
          <a:prstGeom prst="leftBrace">
            <a:avLst>
              <a:gd name="adj1" fmla="val 60613"/>
              <a:gd name="adj2" fmla="val 50000"/>
            </a:avLst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kumimoji="0" lang="zh-CN" altLang="en-US" sz="1800" b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60772" name="Text Box 4">
            <a:extLst>
              <a:ext uri="{FF2B5EF4-FFF2-40B4-BE49-F238E27FC236}">
                <a16:creationId xmlns:a16="http://schemas.microsoft.com/office/drawing/2014/main" xmlns="" id="{53F7FAA2-A5C7-4898-BD94-12CD90498F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63713" y="476250"/>
            <a:ext cx="1584325" cy="641350"/>
          </a:xfrm>
          <a:prstGeom prst="rect">
            <a:avLst/>
          </a:prstGeom>
          <a:solidFill>
            <a:srgbClr val="FFFF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sq" algn="ctr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0" lang="zh-CN" altLang="en-US" sz="3600">
                <a:solidFill>
                  <a:srgbClr val="FF3300"/>
                </a:solidFill>
                <a:latin typeface="Verdana" panose="020B0604030504040204" pitchFamily="34" charset="0"/>
                <a:ea typeface="楷体_GB2312" pitchFamily="49" charset="-122"/>
              </a:rPr>
              <a:t>形状</a:t>
            </a:r>
          </a:p>
        </p:txBody>
      </p:sp>
      <p:sp>
        <p:nvSpPr>
          <p:cNvPr id="160773" name="Text Box 5">
            <a:extLst>
              <a:ext uri="{FF2B5EF4-FFF2-40B4-BE49-F238E27FC236}">
                <a16:creationId xmlns:a16="http://schemas.microsoft.com/office/drawing/2014/main" xmlns="" id="{15CD2834-B70D-4AF2-ACC7-6252A11085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63713" y="2636838"/>
            <a:ext cx="2160587" cy="641350"/>
          </a:xfrm>
          <a:prstGeom prst="rect">
            <a:avLst/>
          </a:prstGeom>
          <a:solidFill>
            <a:srgbClr val="FFFF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sq" algn="ctr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0" lang="zh-CN" altLang="en-US" sz="3600">
                <a:solidFill>
                  <a:srgbClr val="FF3300"/>
                </a:solidFill>
                <a:latin typeface="Verdana" panose="020B0604030504040204" pitchFamily="34" charset="0"/>
                <a:ea typeface="楷体_GB2312" pitchFamily="49" charset="-122"/>
              </a:rPr>
              <a:t>指示方向</a:t>
            </a:r>
          </a:p>
        </p:txBody>
      </p:sp>
      <p:sp>
        <p:nvSpPr>
          <p:cNvPr id="160774" name="Text Box 6">
            <a:extLst>
              <a:ext uri="{FF2B5EF4-FFF2-40B4-BE49-F238E27FC236}">
                <a16:creationId xmlns:a16="http://schemas.microsoft.com/office/drawing/2014/main" xmlns="" id="{8BF016C2-7DC9-42DC-A73F-2D89CD0384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35150" y="1557338"/>
            <a:ext cx="1655763" cy="641350"/>
          </a:xfrm>
          <a:prstGeom prst="rect">
            <a:avLst/>
          </a:prstGeom>
          <a:solidFill>
            <a:srgbClr val="FFFF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0" lang="zh-CN" altLang="en-US" sz="3600">
                <a:solidFill>
                  <a:srgbClr val="FF3300"/>
                </a:solidFill>
                <a:latin typeface="Arial" panose="020B0604020202020204" pitchFamily="34" charset="0"/>
                <a:ea typeface="楷体_GB2312" pitchFamily="49" charset="-122"/>
              </a:rPr>
              <a:t>长度</a:t>
            </a:r>
          </a:p>
        </p:txBody>
      </p:sp>
      <p:sp>
        <p:nvSpPr>
          <p:cNvPr id="160775" name="AutoShape 7">
            <a:extLst>
              <a:ext uri="{FF2B5EF4-FFF2-40B4-BE49-F238E27FC236}">
                <a16:creationId xmlns:a16="http://schemas.microsoft.com/office/drawing/2014/main" xmlns="" id="{6B04F457-E551-4CAD-8929-F28FDAB6C48F}"/>
              </a:ext>
            </a:extLst>
          </p:cNvPr>
          <p:cNvSpPr>
            <a:spLocks noChangeArrowheads="1"/>
          </p:cNvSpPr>
          <p:nvPr/>
        </p:nvSpPr>
        <p:spPr bwMode="auto">
          <a:xfrm flipH="1" flipV="1">
            <a:off x="6588125" y="2565400"/>
            <a:ext cx="71438" cy="144463"/>
          </a:xfrm>
          <a:prstGeom prst="flowChartConnector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60776" name="AutoShape 8">
            <a:extLst>
              <a:ext uri="{FF2B5EF4-FFF2-40B4-BE49-F238E27FC236}">
                <a16:creationId xmlns:a16="http://schemas.microsoft.com/office/drawing/2014/main" xmlns="" id="{D2FE25E9-0046-47E7-B5D3-81C1A4F18D9F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6588125" y="5661025"/>
            <a:ext cx="71438" cy="71438"/>
          </a:xfrm>
          <a:prstGeom prst="flowChartConnector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160777" name="Picture 9" descr="1a">
            <a:extLst>
              <a:ext uri="{FF2B5EF4-FFF2-40B4-BE49-F238E27FC236}">
                <a16:creationId xmlns:a16="http://schemas.microsoft.com/office/drawing/2014/main" xmlns="" id="{9422A073-4851-4537-9387-C98A607077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83" r="26"/>
          <a:stretch>
            <a:fillRect/>
          </a:stretch>
        </p:blipFill>
        <p:spPr bwMode="auto">
          <a:xfrm>
            <a:off x="4140200" y="2357438"/>
            <a:ext cx="5003800" cy="4500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0778" name="AutoShape 10">
            <a:extLst>
              <a:ext uri="{FF2B5EF4-FFF2-40B4-BE49-F238E27FC236}">
                <a16:creationId xmlns:a16="http://schemas.microsoft.com/office/drawing/2014/main" xmlns="" id="{53A598FC-967D-41D9-8971-D7EAB962F3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59563" y="6237288"/>
            <a:ext cx="73025" cy="71437"/>
          </a:xfrm>
          <a:prstGeom prst="flowChartConnector">
            <a:avLst/>
          </a:prstGeom>
          <a:solidFill>
            <a:srgbClr val="FF3300"/>
          </a:solidFill>
          <a:ln w="9525">
            <a:solidFill>
              <a:srgbClr val="FF33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60779" name="AutoShape 11">
            <a:extLst>
              <a:ext uri="{FF2B5EF4-FFF2-40B4-BE49-F238E27FC236}">
                <a16:creationId xmlns:a16="http://schemas.microsoft.com/office/drawing/2014/main" xmlns="" id="{4C2DF0F2-9AD6-4575-AD22-D8D4829B92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88125" y="2565400"/>
            <a:ext cx="71438" cy="71438"/>
          </a:xfrm>
          <a:prstGeom prst="flowChartConnector">
            <a:avLst/>
          </a:prstGeom>
          <a:solidFill>
            <a:srgbClr val="FF3300"/>
          </a:solidFill>
          <a:ln w="9525">
            <a:solidFill>
              <a:srgbClr val="FF33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160780" name="Picture 12">
            <a:extLst>
              <a:ext uri="{FF2B5EF4-FFF2-40B4-BE49-F238E27FC236}">
                <a16:creationId xmlns:a16="http://schemas.microsoft.com/office/drawing/2014/main" xmlns="" id="{9969C747-E3D2-4009-A05D-4C6A4EC8C5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7900" y="4076700"/>
            <a:ext cx="3816350" cy="1055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0781" name="Picture 13">
            <a:extLst>
              <a:ext uri="{FF2B5EF4-FFF2-40B4-BE49-F238E27FC236}">
                <a16:creationId xmlns:a16="http://schemas.microsoft.com/office/drawing/2014/main" xmlns="" id="{3064A0D8-805E-41C2-B6A2-EEC30F3395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363" y="3644900"/>
            <a:ext cx="3527425" cy="774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0782" name="Picture 14">
            <a:extLst>
              <a:ext uri="{FF2B5EF4-FFF2-40B4-BE49-F238E27FC236}">
                <a16:creationId xmlns:a16="http://schemas.microsoft.com/office/drawing/2014/main" xmlns="" id="{A260EB15-3166-46C1-B2C9-AC7F56E7F6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9338" y="4941888"/>
            <a:ext cx="3600450" cy="774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0783" name="Picture 15">
            <a:extLst>
              <a:ext uri="{FF2B5EF4-FFF2-40B4-BE49-F238E27FC236}">
                <a16:creationId xmlns:a16="http://schemas.microsoft.com/office/drawing/2014/main" xmlns="" id="{9CA0D0E8-3FCC-482C-B381-E2E06CFA74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9700" y="3141663"/>
            <a:ext cx="2952750" cy="727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0784" name="Picture 16">
            <a:extLst>
              <a:ext uri="{FF2B5EF4-FFF2-40B4-BE49-F238E27FC236}">
                <a16:creationId xmlns:a16="http://schemas.microsoft.com/office/drawing/2014/main" xmlns="" id="{55A48525-1CC2-404E-BE94-3C2B5786B5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725" y="5589588"/>
            <a:ext cx="2879725" cy="546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0785" name="Text Box 17">
            <a:extLst>
              <a:ext uri="{FF2B5EF4-FFF2-40B4-BE49-F238E27FC236}">
                <a16:creationId xmlns:a16="http://schemas.microsoft.com/office/drawing/2014/main" xmlns="" id="{6E357900-9480-425F-BE02-714BD7D0A4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63713" y="3933825"/>
            <a:ext cx="2160587" cy="641350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0" lang="zh-CN" altLang="en-US" sz="360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彼此关系</a:t>
            </a:r>
          </a:p>
        </p:txBody>
      </p:sp>
      <p:sp>
        <p:nvSpPr>
          <p:cNvPr id="160786" name="Text Box 18">
            <a:extLst>
              <a:ext uri="{FF2B5EF4-FFF2-40B4-BE49-F238E27FC236}">
                <a16:creationId xmlns:a16="http://schemas.microsoft.com/office/drawing/2014/main" xmlns="" id="{7A8A2AC1-F68A-421E-A78B-A642B31C15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56325" y="4797425"/>
            <a:ext cx="79216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0" lang="zh-CN" altLang="en-US" sz="1800">
                <a:solidFill>
                  <a:srgbClr val="FFFF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赤道</a:t>
            </a:r>
          </a:p>
        </p:txBody>
      </p:sp>
      <p:sp>
        <p:nvSpPr>
          <p:cNvPr id="160787" name="Text Box 19">
            <a:extLst>
              <a:ext uri="{FF2B5EF4-FFF2-40B4-BE49-F238E27FC236}">
                <a16:creationId xmlns:a16="http://schemas.microsoft.com/office/drawing/2014/main" xmlns="" id="{87BAB94A-2A4C-46C4-BF5A-29C3F6D134D6}"/>
              </a:ext>
            </a:extLst>
          </p:cNvPr>
          <p:cNvSpPr txBox="1">
            <a:spLocks noChangeArrowheads="1"/>
          </p:cNvSpPr>
          <p:nvPr/>
        </p:nvSpPr>
        <p:spPr bwMode="auto">
          <a:xfrm rot="10863263" flipV="1">
            <a:off x="6234113" y="2205038"/>
            <a:ext cx="936625" cy="366712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kumimoji="0" lang="zh-CN" altLang="en-US" sz="18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北极</a:t>
            </a:r>
          </a:p>
        </p:txBody>
      </p:sp>
      <p:sp>
        <p:nvSpPr>
          <p:cNvPr id="160788" name="Text Box 20">
            <a:extLst>
              <a:ext uri="{FF2B5EF4-FFF2-40B4-BE49-F238E27FC236}">
                <a16:creationId xmlns:a16="http://schemas.microsoft.com/office/drawing/2014/main" xmlns="" id="{56604348-2F3A-45F9-8994-A19ABD5EBF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00788" y="6491288"/>
            <a:ext cx="1009650" cy="366712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kumimoji="0" lang="zh-CN" altLang="en-US" sz="18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南极</a:t>
            </a:r>
          </a:p>
        </p:txBody>
      </p:sp>
      <p:pic>
        <p:nvPicPr>
          <p:cNvPr id="160789" name="Picture 21">
            <a:extLst>
              <a:ext uri="{FF2B5EF4-FFF2-40B4-BE49-F238E27FC236}">
                <a16:creationId xmlns:a16="http://schemas.microsoft.com/office/drawing/2014/main" xmlns="" id="{88900D35-156F-4523-8E23-D05973C1E4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525" y="2781300"/>
            <a:ext cx="1943100" cy="546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607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607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607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607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607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0770" grpId="0" animBg="1"/>
      <p:bldP spid="160772" grpId="0" animBg="1"/>
      <p:bldP spid="160773" grpId="0" animBg="1"/>
      <p:bldP spid="160774" grpId="0" animBg="1"/>
      <p:bldP spid="16078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60" name="Picture 4" descr="天圆地方">
            <a:extLst>
              <a:ext uri="{FF2B5EF4-FFF2-40B4-BE49-F238E27FC236}">
                <a16:creationId xmlns:a16="http://schemas.microsoft.com/office/drawing/2014/main" xmlns="" id="{9E2AC4EF-ACAC-4632-A6E5-DF8E6EB61F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158"/>
          <a:stretch>
            <a:fillRect/>
          </a:stretch>
        </p:blipFill>
        <p:spPr bwMode="auto">
          <a:xfrm>
            <a:off x="1476375" y="1196975"/>
            <a:ext cx="6048375" cy="496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07" name="Text Box 5">
            <a:extLst>
              <a:ext uri="{FF2B5EF4-FFF2-40B4-BE49-F238E27FC236}">
                <a16:creationId xmlns:a16="http://schemas.microsoft.com/office/drawing/2014/main" xmlns="" id="{48D8D434-DD94-4F53-AF24-921254C6F3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8888" y="260350"/>
            <a:ext cx="5138737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20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en-US" altLang="zh-CN" sz="3200">
                <a:solidFill>
                  <a:srgbClr val="CC0099"/>
                </a:solidFill>
              </a:rPr>
              <a:t>1</a:t>
            </a:r>
            <a:r>
              <a:rPr lang="zh-CN" altLang="en-US" sz="3200">
                <a:solidFill>
                  <a:srgbClr val="CC0099"/>
                </a:solidFill>
              </a:rPr>
              <a:t>、“盖天说”</a:t>
            </a:r>
            <a:r>
              <a:rPr lang="en-US" altLang="zh-CN" sz="3200">
                <a:solidFill>
                  <a:srgbClr val="CC0099"/>
                </a:solidFill>
              </a:rPr>
              <a:t>-----“</a:t>
            </a:r>
            <a:r>
              <a:rPr lang="zh-CN" altLang="en-US" sz="3200">
                <a:solidFill>
                  <a:srgbClr val="CC0099"/>
                </a:solidFill>
              </a:rPr>
              <a:t>天圆地方”</a:t>
            </a:r>
          </a:p>
        </p:txBody>
      </p:sp>
      <p:sp>
        <p:nvSpPr>
          <p:cNvPr id="21508" name="AutoShape 9">
            <a:hlinkClick r:id="rId3" action="ppaction://hlinksldjump"/>
            <a:extLst>
              <a:ext uri="{FF2B5EF4-FFF2-40B4-BE49-F238E27FC236}">
                <a16:creationId xmlns:a16="http://schemas.microsoft.com/office/drawing/2014/main" xmlns="" id="{EEB481A7-822E-427C-807A-762E5068DE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32813" y="6237288"/>
            <a:ext cx="611187" cy="620712"/>
          </a:xfrm>
          <a:prstGeom prst="star8">
            <a:avLst>
              <a:gd name="adj" fmla="val 38250"/>
            </a:avLst>
          </a:prstGeom>
          <a:solidFill>
            <a:srgbClr val="00FFFF"/>
          </a:solidFill>
          <a:ln w="63500">
            <a:solidFill>
              <a:srgbClr val="FF00FF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9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Text Box 2">
            <a:extLst>
              <a:ext uri="{FF2B5EF4-FFF2-40B4-BE49-F238E27FC236}">
                <a16:creationId xmlns:a16="http://schemas.microsoft.com/office/drawing/2014/main" xmlns="" id="{A22B7099-5157-45C8-95D2-2567BE9152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27963" y="2063750"/>
            <a:ext cx="156845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0" lang="en-US" altLang="zh-CN" sz="3200">
                <a:solidFill>
                  <a:schemeClr val="tx1"/>
                </a:solidFill>
                <a:latin typeface="黑体" panose="02010609060101010101" pitchFamily="49" charset="-122"/>
              </a:rPr>
              <a:t>23.5</a:t>
            </a:r>
            <a:r>
              <a:rPr kumimoji="0" lang="en-US" altLang="zh-CN" sz="3200" baseline="30000">
                <a:solidFill>
                  <a:schemeClr val="tx1"/>
                </a:solidFill>
                <a:latin typeface="黑体" panose="02010609060101010101" pitchFamily="49" charset="-122"/>
                <a:cs typeface="Arial" panose="020B0604020202020204" pitchFamily="34" charset="0"/>
              </a:rPr>
              <a:t>o</a:t>
            </a:r>
          </a:p>
        </p:txBody>
      </p:sp>
      <p:sp>
        <p:nvSpPr>
          <p:cNvPr id="161795" name="Oval 3">
            <a:extLst>
              <a:ext uri="{FF2B5EF4-FFF2-40B4-BE49-F238E27FC236}">
                <a16:creationId xmlns:a16="http://schemas.microsoft.com/office/drawing/2014/main" xmlns="" id="{14BC0165-2F07-4B11-B4C8-D9797F0E86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82850" y="765175"/>
            <a:ext cx="5545138" cy="5400675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61796" name="Line 4">
            <a:extLst>
              <a:ext uri="{FF2B5EF4-FFF2-40B4-BE49-F238E27FC236}">
                <a16:creationId xmlns:a16="http://schemas.microsoft.com/office/drawing/2014/main" xmlns="" id="{E314E45E-4A84-48C2-8799-857BEFB0639C}"/>
              </a:ext>
            </a:extLst>
          </p:cNvPr>
          <p:cNvSpPr>
            <a:spLocks noChangeShapeType="1"/>
          </p:cNvSpPr>
          <p:nvPr/>
        </p:nvSpPr>
        <p:spPr bwMode="auto">
          <a:xfrm>
            <a:off x="3490913" y="5519738"/>
            <a:ext cx="3529012" cy="0"/>
          </a:xfrm>
          <a:prstGeom prst="line">
            <a:avLst/>
          </a:prstGeom>
          <a:noFill/>
          <a:ln w="2857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61797" name="Line 5">
            <a:extLst>
              <a:ext uri="{FF2B5EF4-FFF2-40B4-BE49-F238E27FC236}">
                <a16:creationId xmlns:a16="http://schemas.microsoft.com/office/drawing/2014/main" xmlns="" id="{3180BE88-41FF-4D59-8953-9A9C77E904C8}"/>
              </a:ext>
            </a:extLst>
          </p:cNvPr>
          <p:cNvSpPr>
            <a:spLocks noChangeShapeType="1"/>
          </p:cNvSpPr>
          <p:nvPr/>
        </p:nvSpPr>
        <p:spPr bwMode="auto">
          <a:xfrm>
            <a:off x="3489325" y="1414463"/>
            <a:ext cx="3530600" cy="0"/>
          </a:xfrm>
          <a:prstGeom prst="line">
            <a:avLst/>
          </a:prstGeom>
          <a:noFill/>
          <a:ln w="2857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61798" name="Line 6">
            <a:extLst>
              <a:ext uri="{FF2B5EF4-FFF2-40B4-BE49-F238E27FC236}">
                <a16:creationId xmlns:a16="http://schemas.microsoft.com/office/drawing/2014/main" xmlns="" id="{765E8F27-56F3-48BD-934F-F71FB7EBF3AD}"/>
              </a:ext>
            </a:extLst>
          </p:cNvPr>
          <p:cNvSpPr>
            <a:spLocks noChangeShapeType="1"/>
          </p:cNvSpPr>
          <p:nvPr/>
        </p:nvSpPr>
        <p:spPr bwMode="auto">
          <a:xfrm>
            <a:off x="2482850" y="3503613"/>
            <a:ext cx="5545138" cy="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61799" name="Line 7">
            <a:extLst>
              <a:ext uri="{FF2B5EF4-FFF2-40B4-BE49-F238E27FC236}">
                <a16:creationId xmlns:a16="http://schemas.microsoft.com/office/drawing/2014/main" xmlns="" id="{028B0CFF-0933-43E0-ACE8-4CD04567AA3D}"/>
              </a:ext>
            </a:extLst>
          </p:cNvPr>
          <p:cNvSpPr>
            <a:spLocks noChangeShapeType="1"/>
          </p:cNvSpPr>
          <p:nvPr/>
        </p:nvSpPr>
        <p:spPr bwMode="auto">
          <a:xfrm>
            <a:off x="2698750" y="4511675"/>
            <a:ext cx="5113338" cy="0"/>
          </a:xfrm>
          <a:prstGeom prst="line">
            <a:avLst/>
          </a:prstGeom>
          <a:noFill/>
          <a:ln w="2857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61800" name="Line 8">
            <a:extLst>
              <a:ext uri="{FF2B5EF4-FFF2-40B4-BE49-F238E27FC236}">
                <a16:creationId xmlns:a16="http://schemas.microsoft.com/office/drawing/2014/main" xmlns="" id="{C84DF712-4156-4BEF-961B-324A1F1B6845}"/>
              </a:ext>
            </a:extLst>
          </p:cNvPr>
          <p:cNvSpPr>
            <a:spLocks noChangeShapeType="1"/>
          </p:cNvSpPr>
          <p:nvPr/>
        </p:nvSpPr>
        <p:spPr bwMode="auto">
          <a:xfrm>
            <a:off x="2698750" y="2420938"/>
            <a:ext cx="5113338" cy="0"/>
          </a:xfrm>
          <a:prstGeom prst="line">
            <a:avLst/>
          </a:prstGeom>
          <a:noFill/>
          <a:ln w="2857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61801" name="Text Box 9">
            <a:extLst>
              <a:ext uri="{FF2B5EF4-FFF2-40B4-BE49-F238E27FC236}">
                <a16:creationId xmlns:a16="http://schemas.microsoft.com/office/drawing/2014/main" xmlns="" id="{90E8FD3D-7393-4762-B1FF-6E3C47CCB9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68750" y="3214688"/>
            <a:ext cx="2332038" cy="519112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kumimoji="0" lang="zh-CN" altLang="en-US" sz="2800">
                <a:solidFill>
                  <a:srgbClr val="FFFF00"/>
                </a:solidFill>
                <a:latin typeface="黑体" panose="02010609060101010101" pitchFamily="49" charset="-122"/>
              </a:rPr>
              <a:t>赤       道</a:t>
            </a:r>
          </a:p>
        </p:txBody>
      </p:sp>
      <p:sp>
        <p:nvSpPr>
          <p:cNvPr id="161802" name="Text Box 10">
            <a:extLst>
              <a:ext uri="{FF2B5EF4-FFF2-40B4-BE49-F238E27FC236}">
                <a16:creationId xmlns:a16="http://schemas.microsoft.com/office/drawing/2014/main" xmlns="" id="{8C78D4D3-15F3-47D1-9211-FADB9AF9F5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68763" y="4292600"/>
            <a:ext cx="2232025" cy="528638"/>
          </a:xfrm>
          <a:prstGeom prst="rect">
            <a:avLst/>
          </a:prstGeom>
          <a:solidFill>
            <a:srgbClr val="CC66FF"/>
          </a:solidFill>
          <a:ln w="9525" algn="ctr">
            <a:solidFill>
              <a:srgbClr val="CC66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0" lang="zh-CN" altLang="en-US" sz="2800" b="0">
                <a:solidFill>
                  <a:schemeClr val="tx1"/>
                </a:solidFill>
                <a:latin typeface="黑体" panose="02010609060101010101" pitchFamily="49" charset="-122"/>
              </a:rPr>
              <a:t>南 回 归 线</a:t>
            </a:r>
          </a:p>
        </p:txBody>
      </p:sp>
      <p:sp>
        <p:nvSpPr>
          <p:cNvPr id="161803" name="Text Box 11">
            <a:extLst>
              <a:ext uri="{FF2B5EF4-FFF2-40B4-BE49-F238E27FC236}">
                <a16:creationId xmlns:a16="http://schemas.microsoft.com/office/drawing/2014/main" xmlns="" id="{79F94ECA-5619-4A8F-9DFF-10B4496074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97325" y="2117725"/>
            <a:ext cx="2303463" cy="519113"/>
          </a:xfrm>
          <a:prstGeom prst="rect">
            <a:avLst/>
          </a:prstGeom>
          <a:solidFill>
            <a:srgbClr val="CC66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0" lang="zh-CN" altLang="en-US" sz="2800" b="0">
                <a:solidFill>
                  <a:schemeClr val="tx1"/>
                </a:solidFill>
                <a:latin typeface="黑体" panose="02010609060101010101" pitchFamily="49" charset="-122"/>
              </a:rPr>
              <a:t>北 回 归 线</a:t>
            </a:r>
          </a:p>
        </p:txBody>
      </p:sp>
      <p:sp>
        <p:nvSpPr>
          <p:cNvPr id="161804" name="Text Box 12">
            <a:extLst>
              <a:ext uri="{FF2B5EF4-FFF2-40B4-BE49-F238E27FC236}">
                <a16:creationId xmlns:a16="http://schemas.microsoft.com/office/drawing/2014/main" xmlns="" id="{443C3D63-59BD-439C-97F5-F7EB2C415F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98975" y="1109663"/>
            <a:ext cx="1296988" cy="519112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kumimoji="0" lang="zh-CN" altLang="en-US" sz="2800">
                <a:solidFill>
                  <a:srgbClr val="0000FF"/>
                </a:solidFill>
                <a:latin typeface="黑体" panose="02010609060101010101" pitchFamily="49" charset="-122"/>
              </a:rPr>
              <a:t>北极圈</a:t>
            </a:r>
          </a:p>
        </p:txBody>
      </p:sp>
      <p:sp>
        <p:nvSpPr>
          <p:cNvPr id="161805" name="Rectangle 13">
            <a:extLst>
              <a:ext uri="{FF2B5EF4-FFF2-40B4-BE49-F238E27FC236}">
                <a16:creationId xmlns:a16="http://schemas.microsoft.com/office/drawing/2014/main" xmlns="" id="{BF10DAA9-D8C3-4416-9EE5-BECE9BD3C3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40250" y="5229225"/>
            <a:ext cx="1327150" cy="519113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kumimoji="0" lang="zh-CN" altLang="en-US" sz="2800">
                <a:solidFill>
                  <a:srgbClr val="0000FF"/>
                </a:solidFill>
                <a:latin typeface="黑体" panose="02010609060101010101" pitchFamily="49" charset="-122"/>
              </a:rPr>
              <a:t>南极圈</a:t>
            </a:r>
          </a:p>
        </p:txBody>
      </p:sp>
      <p:sp>
        <p:nvSpPr>
          <p:cNvPr id="161806" name="Text Box 14">
            <a:extLst>
              <a:ext uri="{FF2B5EF4-FFF2-40B4-BE49-F238E27FC236}">
                <a16:creationId xmlns:a16="http://schemas.microsoft.com/office/drawing/2014/main" xmlns="" id="{6E1D90F3-39A1-4637-B703-438B3DE715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36738" y="3141663"/>
            <a:ext cx="64770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kumimoji="0" lang="en-US" altLang="zh-CN" sz="3200">
                <a:solidFill>
                  <a:schemeClr val="tx1"/>
                </a:solidFill>
                <a:latin typeface="黑体" panose="02010609060101010101" pitchFamily="49" charset="-122"/>
              </a:rPr>
              <a:t>0</a:t>
            </a:r>
            <a:r>
              <a:rPr kumimoji="0" lang="en-US" altLang="zh-CN" sz="3200" baseline="30000">
                <a:solidFill>
                  <a:schemeClr val="tx1"/>
                </a:solidFill>
                <a:latin typeface="黑体" panose="02010609060101010101" pitchFamily="49" charset="-122"/>
                <a:cs typeface="Arial" panose="020B0604020202020204" pitchFamily="34" charset="0"/>
              </a:rPr>
              <a:t>o</a:t>
            </a:r>
          </a:p>
        </p:txBody>
      </p:sp>
      <p:sp>
        <p:nvSpPr>
          <p:cNvPr id="161807" name="Rectangle 15">
            <a:extLst>
              <a:ext uri="{FF2B5EF4-FFF2-40B4-BE49-F238E27FC236}">
                <a16:creationId xmlns:a16="http://schemas.microsoft.com/office/drawing/2014/main" xmlns="" id="{14205BD4-2C7D-4BF0-8283-A0172AB5EA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08938" y="3214688"/>
            <a:ext cx="523875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spcBef>
                <a:spcPct val="50000"/>
              </a:spcBef>
            </a:pPr>
            <a:r>
              <a:rPr kumimoji="0" lang="en-US" altLang="zh-CN" sz="3200">
                <a:solidFill>
                  <a:schemeClr val="tx1"/>
                </a:solidFill>
                <a:latin typeface="黑体" panose="02010609060101010101" pitchFamily="49" charset="-122"/>
              </a:rPr>
              <a:t>0</a:t>
            </a:r>
            <a:r>
              <a:rPr kumimoji="0" lang="en-US" altLang="zh-CN" sz="3200" baseline="30000">
                <a:solidFill>
                  <a:schemeClr val="tx1"/>
                </a:solidFill>
                <a:latin typeface="黑体" panose="02010609060101010101" pitchFamily="49" charset="-122"/>
                <a:cs typeface="Arial" panose="020B0604020202020204" pitchFamily="34" charset="0"/>
              </a:rPr>
              <a:t>o</a:t>
            </a:r>
          </a:p>
        </p:txBody>
      </p:sp>
      <p:sp>
        <p:nvSpPr>
          <p:cNvPr id="161808" name="Text Box 16">
            <a:extLst>
              <a:ext uri="{FF2B5EF4-FFF2-40B4-BE49-F238E27FC236}">
                <a16:creationId xmlns:a16="http://schemas.microsoft.com/office/drawing/2014/main" xmlns="" id="{FA1829E8-103E-4006-81D1-F50ECE09F4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1913" y="2060575"/>
            <a:ext cx="1512887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0" lang="en-US" altLang="zh-CN" sz="3200">
                <a:solidFill>
                  <a:schemeClr val="tx1"/>
                </a:solidFill>
                <a:latin typeface="黑体" panose="02010609060101010101" pitchFamily="49" charset="-122"/>
              </a:rPr>
              <a:t>23.5</a:t>
            </a:r>
            <a:r>
              <a:rPr kumimoji="0" lang="en-US" altLang="zh-CN" sz="3200" baseline="30000">
                <a:solidFill>
                  <a:schemeClr val="tx1"/>
                </a:solidFill>
                <a:latin typeface="黑体" panose="02010609060101010101" pitchFamily="49" charset="-122"/>
                <a:cs typeface="Arial" panose="020B0604020202020204" pitchFamily="34" charset="0"/>
              </a:rPr>
              <a:t>o</a:t>
            </a:r>
            <a:endParaRPr kumimoji="0" lang="zh-CN" altLang="en-US" sz="3200" baseline="30000">
              <a:solidFill>
                <a:schemeClr val="tx1"/>
              </a:solidFill>
              <a:latin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161809" name="Text Box 17">
            <a:extLst>
              <a:ext uri="{FF2B5EF4-FFF2-40B4-BE49-F238E27FC236}">
                <a16:creationId xmlns:a16="http://schemas.microsoft.com/office/drawing/2014/main" xmlns="" id="{BC4DE51F-B56F-455D-9C7D-E473296F73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76375" y="4292600"/>
            <a:ext cx="1281113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0" lang="en-US" altLang="zh-CN" sz="3200">
                <a:solidFill>
                  <a:schemeClr val="tx1"/>
                </a:solidFill>
                <a:latin typeface="黑体" panose="02010609060101010101" pitchFamily="49" charset="-122"/>
              </a:rPr>
              <a:t>23.5</a:t>
            </a:r>
            <a:r>
              <a:rPr kumimoji="0" lang="en-US" altLang="zh-CN" sz="3200" baseline="30000">
                <a:solidFill>
                  <a:schemeClr val="tx1"/>
                </a:solidFill>
                <a:latin typeface="黑体" panose="02010609060101010101" pitchFamily="49" charset="-122"/>
                <a:cs typeface="Arial" panose="020B0604020202020204" pitchFamily="34" charset="0"/>
              </a:rPr>
              <a:t>o</a:t>
            </a:r>
            <a:endParaRPr kumimoji="0" lang="zh-CN" altLang="en-US" sz="3200" baseline="30000">
              <a:solidFill>
                <a:schemeClr val="tx1"/>
              </a:solidFill>
              <a:latin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161810" name="Text Box 18">
            <a:extLst>
              <a:ext uri="{FF2B5EF4-FFF2-40B4-BE49-F238E27FC236}">
                <a16:creationId xmlns:a16="http://schemas.microsoft.com/office/drawing/2014/main" xmlns="" id="{2411DA81-C142-4C34-AC46-30A376B53F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12088" y="4149725"/>
            <a:ext cx="1439862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0" lang="en-US" altLang="zh-CN" sz="3200">
                <a:solidFill>
                  <a:schemeClr val="tx1"/>
                </a:solidFill>
                <a:latin typeface="黑体" panose="02010609060101010101" pitchFamily="49" charset="-122"/>
              </a:rPr>
              <a:t>23.5</a:t>
            </a:r>
            <a:r>
              <a:rPr kumimoji="0" lang="en-US" altLang="zh-CN" sz="3200" baseline="30000">
                <a:solidFill>
                  <a:schemeClr val="tx1"/>
                </a:solidFill>
                <a:latin typeface="黑体" panose="02010609060101010101" pitchFamily="49" charset="-122"/>
                <a:cs typeface="Arial" panose="020B0604020202020204" pitchFamily="34" charset="0"/>
              </a:rPr>
              <a:t>o</a:t>
            </a:r>
          </a:p>
        </p:txBody>
      </p:sp>
      <p:sp>
        <p:nvSpPr>
          <p:cNvPr id="161811" name="Text Box 19">
            <a:extLst>
              <a:ext uri="{FF2B5EF4-FFF2-40B4-BE49-F238E27FC236}">
                <a16:creationId xmlns:a16="http://schemas.microsoft.com/office/drawing/2014/main" xmlns="" id="{A9389AB5-2AFA-46AB-B0DB-CBEEE1C5BB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79613" y="5297488"/>
            <a:ext cx="1584325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kumimoji="0" lang="en-US" altLang="zh-CN" sz="3200">
                <a:solidFill>
                  <a:schemeClr val="tx1"/>
                </a:solidFill>
                <a:latin typeface="黑体" panose="02010609060101010101" pitchFamily="49" charset="-122"/>
              </a:rPr>
              <a:t>66.5</a:t>
            </a:r>
            <a:r>
              <a:rPr kumimoji="0" lang="en-US" altLang="zh-CN" sz="3200" baseline="30000">
                <a:solidFill>
                  <a:schemeClr val="tx1"/>
                </a:solidFill>
                <a:latin typeface="黑体" panose="02010609060101010101" pitchFamily="49" charset="-122"/>
                <a:cs typeface="Arial" panose="020B0604020202020204" pitchFamily="34" charset="0"/>
              </a:rPr>
              <a:t>o</a:t>
            </a:r>
          </a:p>
        </p:txBody>
      </p:sp>
      <p:sp>
        <p:nvSpPr>
          <p:cNvPr id="161812" name="Rectangle 20">
            <a:extLst>
              <a:ext uri="{FF2B5EF4-FFF2-40B4-BE49-F238E27FC236}">
                <a16:creationId xmlns:a16="http://schemas.microsoft.com/office/drawing/2014/main" xmlns="" id="{94305894-1C02-43C1-A159-EDCC832C15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77050" y="5370513"/>
            <a:ext cx="1439863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kumimoji="0" lang="en-US" altLang="zh-CN" sz="3200">
                <a:solidFill>
                  <a:schemeClr val="tx1"/>
                </a:solidFill>
                <a:latin typeface="黑体" panose="02010609060101010101" pitchFamily="49" charset="-122"/>
              </a:rPr>
              <a:t>66.5</a:t>
            </a:r>
            <a:r>
              <a:rPr kumimoji="0" lang="en-US" altLang="zh-CN" sz="3200" baseline="30000">
                <a:solidFill>
                  <a:schemeClr val="tx1"/>
                </a:solidFill>
                <a:latin typeface="黑体" panose="02010609060101010101" pitchFamily="49" charset="-122"/>
                <a:cs typeface="Arial" panose="020B0604020202020204" pitchFamily="34" charset="0"/>
              </a:rPr>
              <a:t>o</a:t>
            </a:r>
          </a:p>
        </p:txBody>
      </p:sp>
      <p:sp>
        <p:nvSpPr>
          <p:cNvPr id="161813" name="Rectangle 21">
            <a:extLst>
              <a:ext uri="{FF2B5EF4-FFF2-40B4-BE49-F238E27FC236}">
                <a16:creationId xmlns:a16="http://schemas.microsoft.com/office/drawing/2014/main" xmlns="" id="{6A85D6F6-3C50-41B7-9F22-3CD9F705E2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97100" y="1052513"/>
            <a:ext cx="129540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kumimoji="0" lang="en-US" altLang="zh-CN" sz="3200">
                <a:solidFill>
                  <a:schemeClr val="tx1"/>
                </a:solidFill>
                <a:latin typeface="黑体" panose="02010609060101010101" pitchFamily="49" charset="-122"/>
              </a:rPr>
              <a:t>66.5</a:t>
            </a:r>
            <a:r>
              <a:rPr kumimoji="0" lang="en-US" altLang="zh-CN" sz="3200" baseline="30000">
                <a:solidFill>
                  <a:schemeClr val="tx1"/>
                </a:solidFill>
                <a:latin typeface="黑体" panose="02010609060101010101" pitchFamily="49" charset="-122"/>
                <a:cs typeface="Arial" panose="020B0604020202020204" pitchFamily="34" charset="0"/>
              </a:rPr>
              <a:t>o</a:t>
            </a:r>
          </a:p>
        </p:txBody>
      </p:sp>
      <p:sp>
        <p:nvSpPr>
          <p:cNvPr id="161814" name="Rectangle 22">
            <a:extLst>
              <a:ext uri="{FF2B5EF4-FFF2-40B4-BE49-F238E27FC236}">
                <a16:creationId xmlns:a16="http://schemas.microsoft.com/office/drawing/2014/main" xmlns="" id="{E3D2FCCD-C5B2-4CAE-8F93-843861F760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85013" y="1055688"/>
            <a:ext cx="1303337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kumimoji="0" lang="en-US" altLang="zh-CN" sz="3200">
                <a:solidFill>
                  <a:schemeClr val="tx1"/>
                </a:solidFill>
                <a:latin typeface="黑体" panose="02010609060101010101" pitchFamily="49" charset="-122"/>
              </a:rPr>
              <a:t>66.5</a:t>
            </a:r>
            <a:r>
              <a:rPr kumimoji="0" lang="en-US" altLang="zh-CN" sz="3200" baseline="30000">
                <a:solidFill>
                  <a:schemeClr val="tx1"/>
                </a:solidFill>
                <a:latin typeface="黑体" panose="02010609060101010101" pitchFamily="49" charset="-122"/>
                <a:cs typeface="Arial" panose="020B0604020202020204" pitchFamily="34" charset="0"/>
              </a:rPr>
              <a:t>o</a:t>
            </a:r>
          </a:p>
        </p:txBody>
      </p:sp>
      <p:sp>
        <p:nvSpPr>
          <p:cNvPr id="161815" name="Rectangle 23">
            <a:extLst>
              <a:ext uri="{FF2B5EF4-FFF2-40B4-BE49-F238E27FC236}">
                <a16:creationId xmlns:a16="http://schemas.microsoft.com/office/drawing/2014/main" xmlns="" id="{BE4B24EB-DAC2-4D42-924E-5961A90F8C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24425" y="260350"/>
            <a:ext cx="7239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kumimoji="0" lang="en-US" altLang="zh-CN" sz="3200">
                <a:solidFill>
                  <a:schemeClr val="tx1"/>
                </a:solidFill>
                <a:latin typeface="黑体" panose="02010609060101010101" pitchFamily="49" charset="-122"/>
              </a:rPr>
              <a:t>90</a:t>
            </a:r>
            <a:r>
              <a:rPr kumimoji="0" lang="en-US" altLang="zh-CN" sz="3200" baseline="30000">
                <a:solidFill>
                  <a:schemeClr val="tx1"/>
                </a:solidFill>
                <a:latin typeface="黑体" panose="02010609060101010101" pitchFamily="49" charset="-122"/>
                <a:cs typeface="Arial" panose="020B0604020202020204" pitchFamily="34" charset="0"/>
              </a:rPr>
              <a:t>o</a:t>
            </a:r>
          </a:p>
        </p:txBody>
      </p:sp>
      <p:sp>
        <p:nvSpPr>
          <p:cNvPr id="161816" name="Rectangle 24">
            <a:extLst>
              <a:ext uri="{FF2B5EF4-FFF2-40B4-BE49-F238E27FC236}">
                <a16:creationId xmlns:a16="http://schemas.microsoft.com/office/drawing/2014/main" xmlns="" id="{8E97981C-98F8-4186-90C6-9AFBF41B2B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24425" y="6089650"/>
            <a:ext cx="7239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kumimoji="0" lang="en-US" altLang="zh-CN" sz="3200">
                <a:solidFill>
                  <a:schemeClr val="tx1"/>
                </a:solidFill>
                <a:latin typeface="黑体" panose="02010609060101010101" pitchFamily="49" charset="-122"/>
              </a:rPr>
              <a:t>90</a:t>
            </a:r>
            <a:r>
              <a:rPr kumimoji="0" lang="en-US" altLang="zh-CN" sz="3200" baseline="30000">
                <a:solidFill>
                  <a:schemeClr val="tx1"/>
                </a:solidFill>
                <a:latin typeface="黑体" panose="02010609060101010101" pitchFamily="49" charset="-122"/>
                <a:cs typeface="Arial" panose="020B0604020202020204" pitchFamily="34" charset="0"/>
              </a:rPr>
              <a:t>o</a:t>
            </a:r>
          </a:p>
        </p:txBody>
      </p:sp>
      <p:sp>
        <p:nvSpPr>
          <p:cNvPr id="161817" name="Text Box 25">
            <a:extLst>
              <a:ext uri="{FF2B5EF4-FFF2-40B4-BE49-F238E27FC236}">
                <a16:creationId xmlns:a16="http://schemas.microsoft.com/office/drawing/2014/main" xmlns="" id="{069CF097-0FA8-477A-A211-CCB56045DB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975" y="404813"/>
            <a:ext cx="790575" cy="3360737"/>
          </a:xfrm>
          <a:prstGeom prst="rect">
            <a:avLst/>
          </a:prstGeom>
          <a:noFill/>
          <a:ln w="57150" cap="rnd" algn="ctr">
            <a:solidFill>
              <a:srgbClr val="FF00FF"/>
            </a:solidFill>
            <a:prstDash val="sysDot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>
            <a:spAutoFit/>
          </a:bodyPr>
          <a:lstStyle/>
          <a:p>
            <a:r>
              <a:rPr kumimoji="0" lang="zh-CN" altLang="en-US" sz="3600">
                <a:solidFill>
                  <a:schemeClr val="tx1"/>
                </a:solidFill>
                <a:latin typeface="Arial" panose="020B0604020202020204" pitchFamily="34" charset="0"/>
              </a:rPr>
              <a:t>几条重要的纬线</a:t>
            </a:r>
          </a:p>
        </p:txBody>
      </p:sp>
      <p:sp>
        <p:nvSpPr>
          <p:cNvPr id="161818" name="Text Box 26">
            <a:extLst>
              <a:ext uri="{FF2B5EF4-FFF2-40B4-BE49-F238E27FC236}">
                <a16:creationId xmlns:a16="http://schemas.microsoft.com/office/drawing/2014/main" xmlns="" id="{E36AEA1F-BB8A-4EED-95F0-6E10581614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39975" y="2133600"/>
            <a:ext cx="6477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0" lang="en-US" altLang="zh-CN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N</a:t>
            </a:r>
          </a:p>
        </p:txBody>
      </p:sp>
      <p:sp>
        <p:nvSpPr>
          <p:cNvPr id="161819" name="Text Box 27">
            <a:extLst>
              <a:ext uri="{FF2B5EF4-FFF2-40B4-BE49-F238E27FC236}">
                <a16:creationId xmlns:a16="http://schemas.microsoft.com/office/drawing/2014/main" xmlns="" id="{C7FBF967-0FF5-4DCB-BBA7-DA751C62F9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6600" y="1052513"/>
            <a:ext cx="6477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0" lang="en-US" altLang="zh-CN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N</a:t>
            </a:r>
          </a:p>
        </p:txBody>
      </p:sp>
      <p:sp>
        <p:nvSpPr>
          <p:cNvPr id="161820" name="Text Box 28">
            <a:extLst>
              <a:ext uri="{FF2B5EF4-FFF2-40B4-BE49-F238E27FC236}">
                <a16:creationId xmlns:a16="http://schemas.microsoft.com/office/drawing/2014/main" xmlns="" id="{5BC2AE40-ABF3-47E5-AA8D-DDF6BE178C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08625" y="333375"/>
            <a:ext cx="6477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0" lang="en-US" altLang="zh-CN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N</a:t>
            </a:r>
          </a:p>
        </p:txBody>
      </p:sp>
      <p:sp>
        <p:nvSpPr>
          <p:cNvPr id="161821" name="Text Box 29">
            <a:extLst>
              <a:ext uri="{FF2B5EF4-FFF2-40B4-BE49-F238E27FC236}">
                <a16:creationId xmlns:a16="http://schemas.microsoft.com/office/drawing/2014/main" xmlns="" id="{C2477B8E-6F9D-4043-8586-75AE0B5BAD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72450" y="1196975"/>
            <a:ext cx="6477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0" lang="en-US" altLang="zh-CN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N</a:t>
            </a:r>
          </a:p>
        </p:txBody>
      </p:sp>
      <p:sp>
        <p:nvSpPr>
          <p:cNvPr id="161822" name="Text Box 30">
            <a:extLst>
              <a:ext uri="{FF2B5EF4-FFF2-40B4-BE49-F238E27FC236}">
                <a16:creationId xmlns:a16="http://schemas.microsoft.com/office/drawing/2014/main" xmlns="" id="{010384BE-E028-4759-8F09-D6C0B18FBC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20150" y="2133600"/>
            <a:ext cx="6477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0" lang="en-US" altLang="zh-CN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N</a:t>
            </a:r>
          </a:p>
        </p:txBody>
      </p:sp>
      <p:sp>
        <p:nvSpPr>
          <p:cNvPr id="161823" name="Text Box 31">
            <a:extLst>
              <a:ext uri="{FF2B5EF4-FFF2-40B4-BE49-F238E27FC236}">
                <a16:creationId xmlns:a16="http://schemas.microsoft.com/office/drawing/2014/main" xmlns="" id="{4796C728-CE3E-4B08-B5E4-35F74F61E3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84438" y="4292600"/>
            <a:ext cx="576262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0" lang="en-US" altLang="zh-CN"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s</a:t>
            </a:r>
          </a:p>
        </p:txBody>
      </p:sp>
      <p:sp>
        <p:nvSpPr>
          <p:cNvPr id="161824" name="Text Box 32">
            <a:extLst>
              <a:ext uri="{FF2B5EF4-FFF2-40B4-BE49-F238E27FC236}">
                <a16:creationId xmlns:a16="http://schemas.microsoft.com/office/drawing/2014/main" xmlns="" id="{24433A5B-D190-4D9E-A9A8-D28C807394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03575" y="5300663"/>
            <a:ext cx="576263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0" lang="en-US" altLang="zh-CN"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s</a:t>
            </a:r>
          </a:p>
        </p:txBody>
      </p:sp>
      <p:sp>
        <p:nvSpPr>
          <p:cNvPr id="161825" name="Text Box 33">
            <a:extLst>
              <a:ext uri="{FF2B5EF4-FFF2-40B4-BE49-F238E27FC236}">
                <a16:creationId xmlns:a16="http://schemas.microsoft.com/office/drawing/2014/main" xmlns="" id="{4300E3E5-70B7-470D-83BC-B79992863C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80063" y="6092825"/>
            <a:ext cx="576262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0" lang="en-US" altLang="zh-CN"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s</a:t>
            </a:r>
          </a:p>
        </p:txBody>
      </p:sp>
      <p:sp>
        <p:nvSpPr>
          <p:cNvPr id="161826" name="Text Box 34">
            <a:extLst>
              <a:ext uri="{FF2B5EF4-FFF2-40B4-BE49-F238E27FC236}">
                <a16:creationId xmlns:a16="http://schemas.microsoft.com/office/drawing/2014/main" xmlns="" id="{558EB1E3-1970-40C3-AB19-51F4DD63B3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01013" y="5373688"/>
            <a:ext cx="576262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0" lang="en-US" altLang="zh-CN"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s</a:t>
            </a:r>
          </a:p>
        </p:txBody>
      </p:sp>
      <p:sp>
        <p:nvSpPr>
          <p:cNvPr id="161827" name="Text Box 35">
            <a:extLst>
              <a:ext uri="{FF2B5EF4-FFF2-40B4-BE49-F238E27FC236}">
                <a16:creationId xmlns:a16="http://schemas.microsoft.com/office/drawing/2014/main" xmlns="" id="{43B8DB63-EC94-4275-B70C-54BD2BB9C9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55075" y="4292600"/>
            <a:ext cx="576263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0" lang="en-US" altLang="zh-CN"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s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618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618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618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618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617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618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1618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618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1618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1618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1618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1618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1618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1618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1618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1618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1618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6" dur="500"/>
                                        <p:tgtEl>
                                          <p:spTgt spid="1618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1618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1618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1618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1794" grpId="0"/>
      <p:bldP spid="161801" grpId="0" animBg="1"/>
      <p:bldP spid="161802" grpId="0" animBg="1"/>
      <p:bldP spid="161803" grpId="0" animBg="1"/>
      <p:bldP spid="161804" grpId="0" animBg="1"/>
      <p:bldP spid="161805" grpId="0" animBg="1"/>
      <p:bldP spid="161808" grpId="0"/>
      <p:bldP spid="161809" grpId="0"/>
      <p:bldP spid="161810" grpId="0"/>
      <p:bldP spid="161811" grpId="0"/>
      <p:bldP spid="161812" grpId="0"/>
      <p:bldP spid="161813" grpId="0"/>
      <p:bldP spid="161814" grpId="0"/>
      <p:bldP spid="161818" grpId="0"/>
      <p:bldP spid="161819" grpId="0"/>
      <p:bldP spid="161821" grpId="0"/>
      <p:bldP spid="161822" grpId="0"/>
      <p:bldP spid="161823" grpId="0"/>
      <p:bldP spid="161824" grpId="0"/>
      <p:bldP spid="161826" grpId="0"/>
      <p:bldP spid="16182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Text Box 2">
            <a:extLst>
              <a:ext uri="{FF2B5EF4-FFF2-40B4-BE49-F238E27FC236}">
                <a16:creationId xmlns:a16="http://schemas.microsoft.com/office/drawing/2014/main" xmlns="" id="{28DBE98F-16CF-4AD1-A7F4-82AF6CFB0E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0675" y="6092825"/>
            <a:ext cx="728663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kumimoji="0" lang="en-US" altLang="zh-CN" sz="3200">
                <a:solidFill>
                  <a:schemeClr val="tx1"/>
                </a:solidFill>
                <a:latin typeface="黑体" panose="02010609060101010101" pitchFamily="49" charset="-122"/>
              </a:rPr>
              <a:t>90</a:t>
            </a:r>
            <a:r>
              <a:rPr kumimoji="0" lang="en-US" altLang="zh-CN" sz="3200" baseline="30000">
                <a:solidFill>
                  <a:schemeClr val="tx1"/>
                </a:solidFill>
                <a:latin typeface="黑体" panose="02010609060101010101" pitchFamily="49" charset="-122"/>
                <a:cs typeface="Arial" panose="020B0604020202020204" pitchFamily="34" charset="0"/>
              </a:rPr>
              <a:t>o</a:t>
            </a:r>
          </a:p>
        </p:txBody>
      </p:sp>
      <p:sp>
        <p:nvSpPr>
          <p:cNvPr id="162819" name="Line 3">
            <a:extLst>
              <a:ext uri="{FF2B5EF4-FFF2-40B4-BE49-F238E27FC236}">
                <a16:creationId xmlns:a16="http://schemas.microsoft.com/office/drawing/2014/main" xmlns="" id="{4B5FB422-F92D-41F3-8878-28730127F762}"/>
              </a:ext>
            </a:extLst>
          </p:cNvPr>
          <p:cNvSpPr>
            <a:spLocks noChangeShapeType="1"/>
          </p:cNvSpPr>
          <p:nvPr/>
        </p:nvSpPr>
        <p:spPr bwMode="auto">
          <a:xfrm>
            <a:off x="2771775" y="5519738"/>
            <a:ext cx="3529013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62820" name="Line 4">
            <a:extLst>
              <a:ext uri="{FF2B5EF4-FFF2-40B4-BE49-F238E27FC236}">
                <a16:creationId xmlns:a16="http://schemas.microsoft.com/office/drawing/2014/main" xmlns="" id="{A2FCC744-B541-4D8F-8D7F-41AB94D7B8E3}"/>
              </a:ext>
            </a:extLst>
          </p:cNvPr>
          <p:cNvSpPr>
            <a:spLocks noChangeShapeType="1"/>
          </p:cNvSpPr>
          <p:nvPr/>
        </p:nvSpPr>
        <p:spPr bwMode="auto">
          <a:xfrm>
            <a:off x="2771775" y="1414463"/>
            <a:ext cx="35306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62821" name="Line 5">
            <a:extLst>
              <a:ext uri="{FF2B5EF4-FFF2-40B4-BE49-F238E27FC236}">
                <a16:creationId xmlns:a16="http://schemas.microsoft.com/office/drawing/2014/main" xmlns="" id="{746D4C30-088E-4ABA-9289-77EF9EE86754}"/>
              </a:ext>
            </a:extLst>
          </p:cNvPr>
          <p:cNvSpPr>
            <a:spLocks noChangeShapeType="1"/>
          </p:cNvSpPr>
          <p:nvPr/>
        </p:nvSpPr>
        <p:spPr bwMode="auto">
          <a:xfrm>
            <a:off x="1763713" y="3503613"/>
            <a:ext cx="5545137" cy="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62822" name="Line 6">
            <a:extLst>
              <a:ext uri="{FF2B5EF4-FFF2-40B4-BE49-F238E27FC236}">
                <a16:creationId xmlns:a16="http://schemas.microsoft.com/office/drawing/2014/main" xmlns="" id="{1DC3B4B8-D583-44E0-B2A9-2FFB53B10EE6}"/>
              </a:ext>
            </a:extLst>
          </p:cNvPr>
          <p:cNvSpPr>
            <a:spLocks noChangeShapeType="1"/>
          </p:cNvSpPr>
          <p:nvPr/>
        </p:nvSpPr>
        <p:spPr bwMode="auto">
          <a:xfrm>
            <a:off x="1979613" y="4511675"/>
            <a:ext cx="5113337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62823" name="Line 7">
            <a:extLst>
              <a:ext uri="{FF2B5EF4-FFF2-40B4-BE49-F238E27FC236}">
                <a16:creationId xmlns:a16="http://schemas.microsoft.com/office/drawing/2014/main" xmlns="" id="{F7B01A28-57BE-4E1E-BE65-21622D8DA197}"/>
              </a:ext>
            </a:extLst>
          </p:cNvPr>
          <p:cNvSpPr>
            <a:spLocks noChangeShapeType="1"/>
          </p:cNvSpPr>
          <p:nvPr/>
        </p:nvSpPr>
        <p:spPr bwMode="auto">
          <a:xfrm>
            <a:off x="1979613" y="2422525"/>
            <a:ext cx="5113337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62824" name="Line 8">
            <a:extLst>
              <a:ext uri="{FF2B5EF4-FFF2-40B4-BE49-F238E27FC236}">
                <a16:creationId xmlns:a16="http://schemas.microsoft.com/office/drawing/2014/main" xmlns="" id="{56FBD633-D9DD-4417-9EAF-C5971061AFF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979613" y="2422525"/>
            <a:ext cx="792162" cy="2089150"/>
          </a:xfrm>
          <a:prstGeom prst="line">
            <a:avLst/>
          </a:prstGeom>
          <a:noFill/>
          <a:ln w="12700">
            <a:solidFill>
              <a:srgbClr val="FF66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62825" name="Line 9">
            <a:extLst>
              <a:ext uri="{FF2B5EF4-FFF2-40B4-BE49-F238E27FC236}">
                <a16:creationId xmlns:a16="http://schemas.microsoft.com/office/drawing/2014/main" xmlns="" id="{A4862D76-F3EF-4A96-8605-5012C03454E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411413" y="2422525"/>
            <a:ext cx="792162" cy="2089150"/>
          </a:xfrm>
          <a:prstGeom prst="line">
            <a:avLst/>
          </a:prstGeom>
          <a:noFill/>
          <a:ln w="12700">
            <a:solidFill>
              <a:srgbClr val="FF66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62826" name="Line 10">
            <a:extLst>
              <a:ext uri="{FF2B5EF4-FFF2-40B4-BE49-F238E27FC236}">
                <a16:creationId xmlns:a16="http://schemas.microsoft.com/office/drawing/2014/main" xmlns="" id="{5350B734-2F82-4D30-8664-726DD968638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843213" y="2422525"/>
            <a:ext cx="792162" cy="2089150"/>
          </a:xfrm>
          <a:prstGeom prst="line">
            <a:avLst/>
          </a:prstGeom>
          <a:noFill/>
          <a:ln w="12700">
            <a:solidFill>
              <a:srgbClr val="FF66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62827" name="Line 11">
            <a:extLst>
              <a:ext uri="{FF2B5EF4-FFF2-40B4-BE49-F238E27FC236}">
                <a16:creationId xmlns:a16="http://schemas.microsoft.com/office/drawing/2014/main" xmlns="" id="{610F99CA-EDF5-4C1A-A9FB-91275742E16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348038" y="2422525"/>
            <a:ext cx="792162" cy="2089150"/>
          </a:xfrm>
          <a:prstGeom prst="line">
            <a:avLst/>
          </a:prstGeom>
          <a:noFill/>
          <a:ln w="12700">
            <a:solidFill>
              <a:srgbClr val="FF66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62828" name="Line 12">
            <a:extLst>
              <a:ext uri="{FF2B5EF4-FFF2-40B4-BE49-F238E27FC236}">
                <a16:creationId xmlns:a16="http://schemas.microsoft.com/office/drawing/2014/main" xmlns="" id="{DD11EC13-30F8-46A9-95D0-E8EF5EC4FD3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851275" y="2422525"/>
            <a:ext cx="792163" cy="2089150"/>
          </a:xfrm>
          <a:prstGeom prst="line">
            <a:avLst/>
          </a:prstGeom>
          <a:noFill/>
          <a:ln w="12700">
            <a:solidFill>
              <a:srgbClr val="FF66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62829" name="Line 13">
            <a:extLst>
              <a:ext uri="{FF2B5EF4-FFF2-40B4-BE49-F238E27FC236}">
                <a16:creationId xmlns:a16="http://schemas.microsoft.com/office/drawing/2014/main" xmlns="" id="{59587B72-4CEF-4FA2-ABC6-A42CACF9A03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787900" y="2422525"/>
            <a:ext cx="792163" cy="2089150"/>
          </a:xfrm>
          <a:prstGeom prst="line">
            <a:avLst/>
          </a:prstGeom>
          <a:noFill/>
          <a:ln w="12700">
            <a:solidFill>
              <a:srgbClr val="FF66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62830" name="Line 14">
            <a:extLst>
              <a:ext uri="{FF2B5EF4-FFF2-40B4-BE49-F238E27FC236}">
                <a16:creationId xmlns:a16="http://schemas.microsoft.com/office/drawing/2014/main" xmlns="" id="{E737C3B7-4719-4D02-811B-8A9BC02561E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292725" y="2422525"/>
            <a:ext cx="792163" cy="2089150"/>
          </a:xfrm>
          <a:prstGeom prst="line">
            <a:avLst/>
          </a:prstGeom>
          <a:noFill/>
          <a:ln w="12700">
            <a:solidFill>
              <a:srgbClr val="FF66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62831" name="Line 15">
            <a:extLst>
              <a:ext uri="{FF2B5EF4-FFF2-40B4-BE49-F238E27FC236}">
                <a16:creationId xmlns:a16="http://schemas.microsoft.com/office/drawing/2014/main" xmlns="" id="{DC31A727-36DB-464A-B538-BED095C5C53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795963" y="2422525"/>
            <a:ext cx="792162" cy="2089150"/>
          </a:xfrm>
          <a:prstGeom prst="line">
            <a:avLst/>
          </a:prstGeom>
          <a:noFill/>
          <a:ln w="12700">
            <a:solidFill>
              <a:srgbClr val="FF66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62832" name="Line 16">
            <a:extLst>
              <a:ext uri="{FF2B5EF4-FFF2-40B4-BE49-F238E27FC236}">
                <a16:creationId xmlns:a16="http://schemas.microsoft.com/office/drawing/2014/main" xmlns="" id="{98B88DF4-6933-44B3-B854-13707A1202E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300788" y="2422525"/>
            <a:ext cx="792162" cy="2089150"/>
          </a:xfrm>
          <a:prstGeom prst="line">
            <a:avLst/>
          </a:prstGeom>
          <a:noFill/>
          <a:ln w="12700">
            <a:solidFill>
              <a:srgbClr val="FF66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62833" name="Line 17">
            <a:extLst>
              <a:ext uri="{FF2B5EF4-FFF2-40B4-BE49-F238E27FC236}">
                <a16:creationId xmlns:a16="http://schemas.microsoft.com/office/drawing/2014/main" xmlns="" id="{429D4641-4F49-4F34-B4AD-717E98596C4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835150" y="2422525"/>
            <a:ext cx="504825" cy="1368425"/>
          </a:xfrm>
          <a:prstGeom prst="line">
            <a:avLst/>
          </a:prstGeom>
          <a:noFill/>
          <a:ln w="12700">
            <a:solidFill>
              <a:srgbClr val="FF66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62834" name="Line 18">
            <a:extLst>
              <a:ext uri="{FF2B5EF4-FFF2-40B4-BE49-F238E27FC236}">
                <a16:creationId xmlns:a16="http://schemas.microsoft.com/office/drawing/2014/main" xmlns="" id="{B7463432-B6A6-4406-B440-66CEED0B637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804025" y="3214688"/>
            <a:ext cx="504825" cy="1296987"/>
          </a:xfrm>
          <a:prstGeom prst="line">
            <a:avLst/>
          </a:prstGeom>
          <a:noFill/>
          <a:ln w="12700">
            <a:solidFill>
              <a:srgbClr val="FF66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62835" name="Line 19">
            <a:extLst>
              <a:ext uri="{FF2B5EF4-FFF2-40B4-BE49-F238E27FC236}">
                <a16:creationId xmlns:a16="http://schemas.microsoft.com/office/drawing/2014/main" xmlns="" id="{CCC98AA4-AAAA-4BD2-AECA-71FD4D5209B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356100" y="2422525"/>
            <a:ext cx="792163" cy="2089150"/>
          </a:xfrm>
          <a:prstGeom prst="line">
            <a:avLst/>
          </a:prstGeom>
          <a:noFill/>
          <a:ln w="12700">
            <a:solidFill>
              <a:srgbClr val="FF66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62836" name="Text Box 20">
            <a:extLst>
              <a:ext uri="{FF2B5EF4-FFF2-40B4-BE49-F238E27FC236}">
                <a16:creationId xmlns:a16="http://schemas.microsoft.com/office/drawing/2014/main" xmlns="" id="{A2E0BD52-BAF4-4A55-BAF4-6D5BB0D42B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6600" y="2781300"/>
            <a:ext cx="2332038" cy="51911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kumimoji="0" lang="zh-CN" altLang="en-US" sz="2800">
                <a:solidFill>
                  <a:srgbClr val="FFFF00"/>
                </a:solidFill>
                <a:latin typeface="黑体" panose="02010609060101010101" pitchFamily="49" charset="-122"/>
              </a:rPr>
              <a:t>低纬度</a:t>
            </a:r>
          </a:p>
        </p:txBody>
      </p:sp>
      <p:sp>
        <p:nvSpPr>
          <p:cNvPr id="162837" name="Line 21">
            <a:extLst>
              <a:ext uri="{FF2B5EF4-FFF2-40B4-BE49-F238E27FC236}">
                <a16:creationId xmlns:a16="http://schemas.microsoft.com/office/drawing/2014/main" xmlns="" id="{CF3D477C-C396-4D00-A6CA-EBB9B10E60B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987675" y="4511675"/>
            <a:ext cx="1008063" cy="1008063"/>
          </a:xfrm>
          <a:prstGeom prst="line">
            <a:avLst/>
          </a:prstGeom>
          <a:noFill/>
          <a:ln w="28575">
            <a:solidFill>
              <a:srgbClr val="CC66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62838" name="Line 22">
            <a:extLst>
              <a:ext uri="{FF2B5EF4-FFF2-40B4-BE49-F238E27FC236}">
                <a16:creationId xmlns:a16="http://schemas.microsoft.com/office/drawing/2014/main" xmlns="" id="{3E214B94-1A41-4558-92E1-99FAAE0C0EC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492500" y="4511675"/>
            <a:ext cx="1008063" cy="1008063"/>
          </a:xfrm>
          <a:prstGeom prst="line">
            <a:avLst/>
          </a:prstGeom>
          <a:noFill/>
          <a:ln w="28575">
            <a:solidFill>
              <a:srgbClr val="CC66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62839" name="Line 23">
            <a:extLst>
              <a:ext uri="{FF2B5EF4-FFF2-40B4-BE49-F238E27FC236}">
                <a16:creationId xmlns:a16="http://schemas.microsoft.com/office/drawing/2014/main" xmlns="" id="{E4CFFD7E-B0EA-4CF9-8FF1-2C00D6075F0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500563" y="4511675"/>
            <a:ext cx="1008062" cy="1008063"/>
          </a:xfrm>
          <a:prstGeom prst="line">
            <a:avLst/>
          </a:prstGeom>
          <a:noFill/>
          <a:ln w="28575">
            <a:solidFill>
              <a:srgbClr val="CC66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62840" name="Line 24">
            <a:extLst>
              <a:ext uri="{FF2B5EF4-FFF2-40B4-BE49-F238E27FC236}">
                <a16:creationId xmlns:a16="http://schemas.microsoft.com/office/drawing/2014/main" xmlns="" id="{9A5CE661-B0E2-4626-A8E8-6E2801B350C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003800" y="4511675"/>
            <a:ext cx="1008063" cy="1008063"/>
          </a:xfrm>
          <a:prstGeom prst="line">
            <a:avLst/>
          </a:prstGeom>
          <a:noFill/>
          <a:ln w="28575">
            <a:solidFill>
              <a:srgbClr val="CC66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62841" name="Line 25">
            <a:extLst>
              <a:ext uri="{FF2B5EF4-FFF2-40B4-BE49-F238E27FC236}">
                <a16:creationId xmlns:a16="http://schemas.microsoft.com/office/drawing/2014/main" xmlns="" id="{7DF9713A-1C8C-48D4-A08E-D1C50EBF4FC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627313" y="4511675"/>
            <a:ext cx="865187" cy="863600"/>
          </a:xfrm>
          <a:prstGeom prst="line">
            <a:avLst/>
          </a:prstGeom>
          <a:noFill/>
          <a:ln w="28575">
            <a:solidFill>
              <a:srgbClr val="CC66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62842" name="Line 26">
            <a:extLst>
              <a:ext uri="{FF2B5EF4-FFF2-40B4-BE49-F238E27FC236}">
                <a16:creationId xmlns:a16="http://schemas.microsoft.com/office/drawing/2014/main" xmlns="" id="{EFA497C0-7F94-4480-8822-8536E5DE56D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084888" y="4511675"/>
            <a:ext cx="1008062" cy="1008063"/>
          </a:xfrm>
          <a:prstGeom prst="line">
            <a:avLst/>
          </a:prstGeom>
          <a:noFill/>
          <a:ln w="28575">
            <a:solidFill>
              <a:srgbClr val="CC66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62843" name="Line 27">
            <a:extLst>
              <a:ext uri="{FF2B5EF4-FFF2-40B4-BE49-F238E27FC236}">
                <a16:creationId xmlns:a16="http://schemas.microsoft.com/office/drawing/2014/main" xmlns="" id="{C34C42DE-9297-49DA-B5E6-06AABA166FA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580063" y="4511675"/>
            <a:ext cx="1008062" cy="1008063"/>
          </a:xfrm>
          <a:prstGeom prst="line">
            <a:avLst/>
          </a:prstGeom>
          <a:noFill/>
          <a:ln w="28575">
            <a:solidFill>
              <a:srgbClr val="CC66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62844" name="Line 28">
            <a:extLst>
              <a:ext uri="{FF2B5EF4-FFF2-40B4-BE49-F238E27FC236}">
                <a16:creationId xmlns:a16="http://schemas.microsoft.com/office/drawing/2014/main" xmlns="" id="{A3558AE7-734B-451E-86BE-0D12E9DC323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484438" y="1414463"/>
            <a:ext cx="1008062" cy="1008062"/>
          </a:xfrm>
          <a:prstGeom prst="line">
            <a:avLst/>
          </a:prstGeom>
          <a:noFill/>
          <a:ln w="28575">
            <a:solidFill>
              <a:srgbClr val="CC66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62845" name="Line 29">
            <a:extLst>
              <a:ext uri="{FF2B5EF4-FFF2-40B4-BE49-F238E27FC236}">
                <a16:creationId xmlns:a16="http://schemas.microsoft.com/office/drawing/2014/main" xmlns="" id="{D63D5310-5E01-431B-9A72-F63906E2487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987675" y="1414463"/>
            <a:ext cx="1008063" cy="1008062"/>
          </a:xfrm>
          <a:prstGeom prst="line">
            <a:avLst/>
          </a:prstGeom>
          <a:noFill/>
          <a:ln w="28575">
            <a:solidFill>
              <a:srgbClr val="CC66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62846" name="Line 30">
            <a:extLst>
              <a:ext uri="{FF2B5EF4-FFF2-40B4-BE49-F238E27FC236}">
                <a16:creationId xmlns:a16="http://schemas.microsoft.com/office/drawing/2014/main" xmlns="" id="{69360067-B16E-4A80-8B69-A8AD640B570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492500" y="1414463"/>
            <a:ext cx="1008063" cy="1008062"/>
          </a:xfrm>
          <a:prstGeom prst="line">
            <a:avLst/>
          </a:prstGeom>
          <a:noFill/>
          <a:ln w="28575">
            <a:solidFill>
              <a:srgbClr val="CC66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62847" name="Line 31">
            <a:extLst>
              <a:ext uri="{FF2B5EF4-FFF2-40B4-BE49-F238E27FC236}">
                <a16:creationId xmlns:a16="http://schemas.microsoft.com/office/drawing/2014/main" xmlns="" id="{7CBC983B-3A4D-4EE3-A795-671F73E6343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979613" y="1414463"/>
            <a:ext cx="1008062" cy="1008062"/>
          </a:xfrm>
          <a:prstGeom prst="line">
            <a:avLst/>
          </a:prstGeom>
          <a:noFill/>
          <a:ln w="28575">
            <a:solidFill>
              <a:srgbClr val="CC66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62848" name="Line 32">
            <a:extLst>
              <a:ext uri="{FF2B5EF4-FFF2-40B4-BE49-F238E27FC236}">
                <a16:creationId xmlns:a16="http://schemas.microsoft.com/office/drawing/2014/main" xmlns="" id="{8020BC04-BCD3-4BA5-9F58-0429F33F0A0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067175" y="1414463"/>
            <a:ext cx="1008063" cy="1008062"/>
          </a:xfrm>
          <a:prstGeom prst="line">
            <a:avLst/>
          </a:prstGeom>
          <a:noFill/>
          <a:ln w="28575">
            <a:solidFill>
              <a:srgbClr val="CC66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62849" name="Line 33">
            <a:extLst>
              <a:ext uri="{FF2B5EF4-FFF2-40B4-BE49-F238E27FC236}">
                <a16:creationId xmlns:a16="http://schemas.microsoft.com/office/drawing/2014/main" xmlns="" id="{9700E6F9-6251-41EF-B893-371AB0564E8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643438" y="1414463"/>
            <a:ext cx="1008062" cy="1008062"/>
          </a:xfrm>
          <a:prstGeom prst="line">
            <a:avLst/>
          </a:prstGeom>
          <a:noFill/>
          <a:ln w="28575">
            <a:solidFill>
              <a:srgbClr val="CC66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62850" name="Line 34">
            <a:extLst>
              <a:ext uri="{FF2B5EF4-FFF2-40B4-BE49-F238E27FC236}">
                <a16:creationId xmlns:a16="http://schemas.microsoft.com/office/drawing/2014/main" xmlns="" id="{8D23849C-7307-48BF-B7B2-CBDD1DF9A45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219700" y="1414463"/>
            <a:ext cx="1008063" cy="1008062"/>
          </a:xfrm>
          <a:prstGeom prst="line">
            <a:avLst/>
          </a:prstGeom>
          <a:noFill/>
          <a:ln w="28575">
            <a:solidFill>
              <a:srgbClr val="CC66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62851" name="Line 35">
            <a:extLst>
              <a:ext uri="{FF2B5EF4-FFF2-40B4-BE49-F238E27FC236}">
                <a16:creationId xmlns:a16="http://schemas.microsoft.com/office/drawing/2014/main" xmlns="" id="{5C43C248-F5DA-4C4A-9E65-C379EAAA6E5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868988" y="1703388"/>
            <a:ext cx="719137" cy="719137"/>
          </a:xfrm>
          <a:prstGeom prst="line">
            <a:avLst/>
          </a:prstGeom>
          <a:noFill/>
          <a:ln w="28575">
            <a:solidFill>
              <a:srgbClr val="CC66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62852" name="Line 36">
            <a:extLst>
              <a:ext uri="{FF2B5EF4-FFF2-40B4-BE49-F238E27FC236}">
                <a16:creationId xmlns:a16="http://schemas.microsoft.com/office/drawing/2014/main" xmlns="" id="{C12FE60F-77CA-4FE5-8ED5-5A2D02E85AE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516688" y="2063750"/>
            <a:ext cx="360362" cy="358775"/>
          </a:xfrm>
          <a:prstGeom prst="line">
            <a:avLst/>
          </a:prstGeom>
          <a:noFill/>
          <a:ln w="28575">
            <a:solidFill>
              <a:srgbClr val="CC66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62853" name="Line 37">
            <a:extLst>
              <a:ext uri="{FF2B5EF4-FFF2-40B4-BE49-F238E27FC236}">
                <a16:creationId xmlns:a16="http://schemas.microsoft.com/office/drawing/2014/main" xmlns="" id="{E02FDE5D-0970-4DA8-B9C7-4BB3C170C01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339975" y="4511675"/>
            <a:ext cx="576263" cy="576263"/>
          </a:xfrm>
          <a:prstGeom prst="line">
            <a:avLst/>
          </a:prstGeom>
          <a:noFill/>
          <a:ln w="28575">
            <a:solidFill>
              <a:srgbClr val="CC66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62854" name="Line 38">
            <a:extLst>
              <a:ext uri="{FF2B5EF4-FFF2-40B4-BE49-F238E27FC236}">
                <a16:creationId xmlns:a16="http://schemas.microsoft.com/office/drawing/2014/main" xmlns="" id="{FC4423A2-21DD-47E7-BF8E-D51B8D69E6E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124075" y="4511675"/>
            <a:ext cx="287338" cy="287338"/>
          </a:xfrm>
          <a:prstGeom prst="line">
            <a:avLst/>
          </a:prstGeom>
          <a:noFill/>
          <a:ln w="28575">
            <a:solidFill>
              <a:srgbClr val="CC66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62855" name="Text Box 39">
            <a:extLst>
              <a:ext uri="{FF2B5EF4-FFF2-40B4-BE49-F238E27FC236}">
                <a16:creationId xmlns:a16="http://schemas.microsoft.com/office/drawing/2014/main" xmlns="" id="{46C3AF7E-1BB9-4C36-ADF1-B130DBA4A0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63938" y="1630363"/>
            <a:ext cx="1655762" cy="519112"/>
          </a:xfrm>
          <a:prstGeom prst="rect">
            <a:avLst/>
          </a:prstGeom>
          <a:solidFill>
            <a:srgbClr val="CC66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kumimoji="0" lang="zh-CN" altLang="en-US" sz="2800" b="0">
                <a:solidFill>
                  <a:schemeClr val="tx1"/>
                </a:solidFill>
                <a:latin typeface="黑体" panose="02010609060101010101" pitchFamily="49" charset="-122"/>
              </a:rPr>
              <a:t>中纬度</a:t>
            </a:r>
          </a:p>
        </p:txBody>
      </p:sp>
      <p:sp>
        <p:nvSpPr>
          <p:cNvPr id="162856" name="Text Box 40">
            <a:extLst>
              <a:ext uri="{FF2B5EF4-FFF2-40B4-BE49-F238E27FC236}">
                <a16:creationId xmlns:a16="http://schemas.microsoft.com/office/drawing/2014/main" xmlns="" id="{279C510E-CCFD-426C-ABF3-DD0CC82885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35375" y="836613"/>
            <a:ext cx="1728788" cy="519112"/>
          </a:xfrm>
          <a:prstGeom prst="rect">
            <a:avLst/>
          </a:prstGeom>
          <a:solidFill>
            <a:srgbClr val="FF33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kumimoji="0" lang="zh-CN" altLang="en-US" sz="2800">
                <a:solidFill>
                  <a:srgbClr val="99FFCC"/>
                </a:solidFill>
                <a:latin typeface="黑体" panose="02010609060101010101" pitchFamily="49" charset="-122"/>
              </a:rPr>
              <a:t>高纬度</a:t>
            </a:r>
          </a:p>
        </p:txBody>
      </p:sp>
      <p:sp>
        <p:nvSpPr>
          <p:cNvPr id="162857" name="Text Box 41">
            <a:extLst>
              <a:ext uri="{FF2B5EF4-FFF2-40B4-BE49-F238E27FC236}">
                <a16:creationId xmlns:a16="http://schemas.microsoft.com/office/drawing/2014/main" xmlns="" id="{611835D1-F57A-40D7-92B1-3895A07AE5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6013" y="2781300"/>
            <a:ext cx="6477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kumimoji="0" lang="en-US" altLang="zh-CN" sz="3200">
                <a:solidFill>
                  <a:schemeClr val="tx1"/>
                </a:solidFill>
                <a:latin typeface="黑体" panose="02010609060101010101" pitchFamily="49" charset="-122"/>
              </a:rPr>
              <a:t>0</a:t>
            </a:r>
            <a:r>
              <a:rPr kumimoji="0" lang="en-US" altLang="zh-CN" sz="3200" baseline="30000">
                <a:solidFill>
                  <a:schemeClr val="tx1"/>
                </a:solidFill>
                <a:latin typeface="黑体" panose="02010609060101010101" pitchFamily="49" charset="-122"/>
                <a:cs typeface="Arial" panose="020B0604020202020204" pitchFamily="34" charset="0"/>
              </a:rPr>
              <a:t>o</a:t>
            </a:r>
          </a:p>
        </p:txBody>
      </p:sp>
      <p:sp>
        <p:nvSpPr>
          <p:cNvPr id="162858" name="Rectangle 42">
            <a:extLst>
              <a:ext uri="{FF2B5EF4-FFF2-40B4-BE49-F238E27FC236}">
                <a16:creationId xmlns:a16="http://schemas.microsoft.com/office/drawing/2014/main" xmlns="" id="{008F2A96-B3E0-408E-94E2-AE4F1528BD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8850" y="2924175"/>
            <a:ext cx="523875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spcBef>
                <a:spcPct val="50000"/>
              </a:spcBef>
            </a:pPr>
            <a:r>
              <a:rPr kumimoji="0" lang="en-US" altLang="zh-CN" sz="3200">
                <a:solidFill>
                  <a:schemeClr val="tx1"/>
                </a:solidFill>
                <a:latin typeface="黑体" panose="02010609060101010101" pitchFamily="49" charset="-122"/>
              </a:rPr>
              <a:t>0</a:t>
            </a:r>
            <a:r>
              <a:rPr kumimoji="0" lang="en-US" altLang="zh-CN" sz="3200" baseline="30000">
                <a:solidFill>
                  <a:schemeClr val="tx1"/>
                </a:solidFill>
                <a:latin typeface="黑体" panose="02010609060101010101" pitchFamily="49" charset="-122"/>
                <a:cs typeface="Arial" panose="020B0604020202020204" pitchFamily="34" charset="0"/>
              </a:rPr>
              <a:t>o</a:t>
            </a:r>
          </a:p>
        </p:txBody>
      </p:sp>
      <p:sp>
        <p:nvSpPr>
          <p:cNvPr id="162859" name="Text Box 43">
            <a:extLst>
              <a:ext uri="{FF2B5EF4-FFF2-40B4-BE49-F238E27FC236}">
                <a16:creationId xmlns:a16="http://schemas.microsoft.com/office/drawing/2014/main" xmlns="" id="{C9EA4AA8-901C-433D-8F3B-738A320159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3325" y="2135188"/>
            <a:ext cx="92075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0" lang="en-US" altLang="zh-CN" sz="3200">
                <a:solidFill>
                  <a:schemeClr val="tx1"/>
                </a:solidFill>
                <a:latin typeface="黑体" panose="02010609060101010101" pitchFamily="49" charset="-122"/>
              </a:rPr>
              <a:t>30</a:t>
            </a:r>
            <a:r>
              <a:rPr kumimoji="0" lang="en-US" altLang="zh-CN" sz="3200" baseline="30000">
                <a:solidFill>
                  <a:schemeClr val="tx1"/>
                </a:solidFill>
                <a:latin typeface="黑体" panose="02010609060101010101" pitchFamily="49" charset="-122"/>
                <a:cs typeface="Arial" panose="020B0604020202020204" pitchFamily="34" charset="0"/>
              </a:rPr>
              <a:t>o</a:t>
            </a:r>
          </a:p>
        </p:txBody>
      </p:sp>
      <p:sp>
        <p:nvSpPr>
          <p:cNvPr id="162860" name="Text Box 44">
            <a:extLst>
              <a:ext uri="{FF2B5EF4-FFF2-40B4-BE49-F238E27FC236}">
                <a16:creationId xmlns:a16="http://schemas.microsoft.com/office/drawing/2014/main" xmlns="" id="{B68271F3-F75B-44E2-92BB-19F26ADFD9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74763" y="4222750"/>
            <a:ext cx="92075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0" lang="en-US" altLang="zh-CN" sz="3200">
                <a:solidFill>
                  <a:schemeClr val="tx1"/>
                </a:solidFill>
                <a:latin typeface="黑体" panose="02010609060101010101" pitchFamily="49" charset="-122"/>
              </a:rPr>
              <a:t>30</a:t>
            </a:r>
            <a:r>
              <a:rPr kumimoji="0" lang="en-US" altLang="zh-CN" sz="3200" baseline="30000">
                <a:solidFill>
                  <a:schemeClr val="tx1"/>
                </a:solidFill>
                <a:latin typeface="黑体" panose="02010609060101010101" pitchFamily="49" charset="-122"/>
                <a:cs typeface="Arial" panose="020B0604020202020204" pitchFamily="34" charset="0"/>
              </a:rPr>
              <a:t>o</a:t>
            </a:r>
          </a:p>
        </p:txBody>
      </p:sp>
      <p:sp>
        <p:nvSpPr>
          <p:cNvPr id="162861" name="Text Box 45">
            <a:extLst>
              <a:ext uri="{FF2B5EF4-FFF2-40B4-BE49-F238E27FC236}">
                <a16:creationId xmlns:a16="http://schemas.microsoft.com/office/drawing/2014/main" xmlns="" id="{ED46D7CC-310C-4A4E-8F2B-82927A4A9B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92950" y="2060575"/>
            <a:ext cx="92075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0" lang="en-US" altLang="zh-CN" sz="3200">
                <a:solidFill>
                  <a:schemeClr val="tx1"/>
                </a:solidFill>
                <a:latin typeface="黑体" panose="02010609060101010101" pitchFamily="49" charset="-122"/>
              </a:rPr>
              <a:t>30</a:t>
            </a:r>
            <a:r>
              <a:rPr kumimoji="0" lang="en-US" altLang="zh-CN" sz="3200" baseline="30000">
                <a:solidFill>
                  <a:schemeClr val="tx1"/>
                </a:solidFill>
                <a:latin typeface="黑体" panose="02010609060101010101" pitchFamily="49" charset="-122"/>
                <a:cs typeface="Arial" panose="020B0604020202020204" pitchFamily="34" charset="0"/>
              </a:rPr>
              <a:t>o</a:t>
            </a:r>
          </a:p>
        </p:txBody>
      </p:sp>
      <p:sp>
        <p:nvSpPr>
          <p:cNvPr id="162862" name="Text Box 46">
            <a:extLst>
              <a:ext uri="{FF2B5EF4-FFF2-40B4-BE49-F238E27FC236}">
                <a16:creationId xmlns:a16="http://schemas.microsoft.com/office/drawing/2014/main" xmlns="" id="{E0AE671F-022D-42DA-9FED-307D1A06E5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92950" y="4219575"/>
            <a:ext cx="92075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0" lang="en-US" altLang="zh-CN" sz="3200">
                <a:solidFill>
                  <a:schemeClr val="tx1"/>
                </a:solidFill>
                <a:latin typeface="黑体" panose="02010609060101010101" pitchFamily="49" charset="-122"/>
              </a:rPr>
              <a:t>30</a:t>
            </a:r>
            <a:r>
              <a:rPr kumimoji="0" lang="en-US" altLang="zh-CN" sz="3200" baseline="30000">
                <a:solidFill>
                  <a:schemeClr val="tx1"/>
                </a:solidFill>
                <a:latin typeface="黑体" panose="02010609060101010101" pitchFamily="49" charset="-122"/>
                <a:cs typeface="Arial" panose="020B0604020202020204" pitchFamily="34" charset="0"/>
              </a:rPr>
              <a:t>o</a:t>
            </a:r>
          </a:p>
        </p:txBody>
      </p:sp>
      <p:sp>
        <p:nvSpPr>
          <p:cNvPr id="162863" name="Text Box 47">
            <a:extLst>
              <a:ext uri="{FF2B5EF4-FFF2-40B4-BE49-F238E27FC236}">
                <a16:creationId xmlns:a16="http://schemas.microsoft.com/office/drawing/2014/main" xmlns="" id="{019AEEEA-1DAC-40F7-B808-7861A7B584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51025" y="5230813"/>
            <a:ext cx="92075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kumimoji="0" lang="en-US" altLang="zh-CN" sz="3200">
                <a:solidFill>
                  <a:schemeClr val="tx1"/>
                </a:solidFill>
                <a:latin typeface="黑体" panose="02010609060101010101" pitchFamily="49" charset="-122"/>
              </a:rPr>
              <a:t>60</a:t>
            </a:r>
            <a:r>
              <a:rPr kumimoji="0" lang="en-US" altLang="zh-CN" sz="3200" baseline="30000">
                <a:solidFill>
                  <a:schemeClr val="tx1"/>
                </a:solidFill>
                <a:latin typeface="黑体" panose="02010609060101010101" pitchFamily="49" charset="-122"/>
                <a:cs typeface="Arial" panose="020B0604020202020204" pitchFamily="34" charset="0"/>
              </a:rPr>
              <a:t>o</a:t>
            </a:r>
          </a:p>
        </p:txBody>
      </p:sp>
      <p:sp>
        <p:nvSpPr>
          <p:cNvPr id="162864" name="Rectangle 48">
            <a:extLst>
              <a:ext uri="{FF2B5EF4-FFF2-40B4-BE49-F238E27FC236}">
                <a16:creationId xmlns:a16="http://schemas.microsoft.com/office/drawing/2014/main" xmlns="" id="{43AEF4D5-BBA8-4A04-8E72-03A5E873DC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00788" y="5300663"/>
            <a:ext cx="728662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kumimoji="0" lang="en-US" altLang="zh-CN" sz="3200">
                <a:solidFill>
                  <a:schemeClr val="tx1"/>
                </a:solidFill>
                <a:latin typeface="黑体" panose="02010609060101010101" pitchFamily="49" charset="-122"/>
              </a:rPr>
              <a:t>60</a:t>
            </a:r>
            <a:r>
              <a:rPr kumimoji="0" lang="en-US" altLang="zh-CN" sz="3200" baseline="30000">
                <a:solidFill>
                  <a:schemeClr val="tx1"/>
                </a:solidFill>
                <a:latin typeface="黑体" panose="02010609060101010101" pitchFamily="49" charset="-122"/>
                <a:cs typeface="Arial" panose="020B0604020202020204" pitchFamily="34" charset="0"/>
              </a:rPr>
              <a:t>o</a:t>
            </a:r>
          </a:p>
        </p:txBody>
      </p:sp>
      <p:sp>
        <p:nvSpPr>
          <p:cNvPr id="162865" name="Rectangle 49">
            <a:extLst>
              <a:ext uri="{FF2B5EF4-FFF2-40B4-BE49-F238E27FC236}">
                <a16:creationId xmlns:a16="http://schemas.microsoft.com/office/drawing/2014/main" xmlns="" id="{B9753A58-9534-4C63-83FD-06824383AC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51050" y="1052513"/>
            <a:ext cx="728663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kumimoji="0" lang="en-US" altLang="zh-CN" sz="3200">
                <a:solidFill>
                  <a:schemeClr val="tx1"/>
                </a:solidFill>
                <a:latin typeface="黑体" panose="02010609060101010101" pitchFamily="49" charset="-122"/>
              </a:rPr>
              <a:t>60</a:t>
            </a:r>
            <a:r>
              <a:rPr kumimoji="0" lang="en-US" altLang="zh-CN" sz="3200" baseline="30000">
                <a:solidFill>
                  <a:schemeClr val="tx1"/>
                </a:solidFill>
                <a:latin typeface="黑体" panose="02010609060101010101" pitchFamily="49" charset="-122"/>
                <a:cs typeface="Arial" panose="020B0604020202020204" pitchFamily="34" charset="0"/>
              </a:rPr>
              <a:t>o</a:t>
            </a:r>
          </a:p>
        </p:txBody>
      </p:sp>
      <p:sp>
        <p:nvSpPr>
          <p:cNvPr id="162866" name="Rectangle 50">
            <a:extLst>
              <a:ext uri="{FF2B5EF4-FFF2-40B4-BE49-F238E27FC236}">
                <a16:creationId xmlns:a16="http://schemas.microsoft.com/office/drawing/2014/main" xmlns="" id="{688C7051-95FA-422F-8EB0-E8AD2525AA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64288" y="1055688"/>
            <a:ext cx="728662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kumimoji="0" lang="en-US" altLang="zh-CN" sz="3200">
                <a:solidFill>
                  <a:schemeClr val="tx1"/>
                </a:solidFill>
                <a:latin typeface="黑体" panose="02010609060101010101" pitchFamily="49" charset="-122"/>
              </a:rPr>
              <a:t>60</a:t>
            </a:r>
            <a:r>
              <a:rPr kumimoji="0" lang="en-US" altLang="zh-CN" sz="3200" baseline="30000">
                <a:solidFill>
                  <a:schemeClr val="tx1"/>
                </a:solidFill>
                <a:latin typeface="黑体" panose="02010609060101010101" pitchFamily="49" charset="-122"/>
                <a:cs typeface="Arial" panose="020B0604020202020204" pitchFamily="34" charset="0"/>
              </a:rPr>
              <a:t>o</a:t>
            </a:r>
          </a:p>
        </p:txBody>
      </p:sp>
      <p:sp>
        <p:nvSpPr>
          <p:cNvPr id="162867" name="Rectangle 51">
            <a:extLst>
              <a:ext uri="{FF2B5EF4-FFF2-40B4-BE49-F238E27FC236}">
                <a16:creationId xmlns:a16="http://schemas.microsoft.com/office/drawing/2014/main" xmlns="" id="{A57F2AB4-BDCA-491E-8029-B760965073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08463" y="260350"/>
            <a:ext cx="728662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kumimoji="0" lang="en-US" altLang="zh-CN" sz="3200">
                <a:solidFill>
                  <a:schemeClr val="tx1"/>
                </a:solidFill>
                <a:latin typeface="黑体" panose="02010609060101010101" pitchFamily="49" charset="-122"/>
              </a:rPr>
              <a:t>90</a:t>
            </a:r>
            <a:r>
              <a:rPr kumimoji="0" lang="en-US" altLang="zh-CN" sz="3200" baseline="30000">
                <a:solidFill>
                  <a:schemeClr val="tx1"/>
                </a:solidFill>
                <a:latin typeface="黑体" panose="02010609060101010101" pitchFamily="49" charset="-122"/>
                <a:cs typeface="Arial" panose="020B0604020202020204" pitchFamily="34" charset="0"/>
              </a:rPr>
              <a:t>o</a:t>
            </a:r>
          </a:p>
        </p:txBody>
      </p:sp>
      <p:sp>
        <p:nvSpPr>
          <p:cNvPr id="162868" name="Text Box 52">
            <a:extLst>
              <a:ext uri="{FF2B5EF4-FFF2-40B4-BE49-F238E27FC236}">
                <a16:creationId xmlns:a16="http://schemas.microsoft.com/office/drawing/2014/main" xmlns="" id="{D3AA6DCA-55DB-4274-9D4E-D2DF0D0369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913" y="0"/>
            <a:ext cx="728662" cy="3933825"/>
          </a:xfrm>
          <a:prstGeom prst="rect">
            <a:avLst/>
          </a:prstGeom>
          <a:noFill/>
          <a:ln w="57150" cap="rnd" algn="ctr">
            <a:solidFill>
              <a:srgbClr val="FF00FF"/>
            </a:solidFill>
            <a:prstDash val="sysDot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>
            <a:spAutoFit/>
          </a:bodyPr>
          <a:lstStyle/>
          <a:p>
            <a:r>
              <a:rPr kumimoji="0" lang="zh-CN" altLang="en-US" sz="3200">
                <a:solidFill>
                  <a:schemeClr val="tx1"/>
                </a:solidFill>
                <a:latin typeface="Arial" panose="020B0604020202020204" pitchFamily="34" charset="0"/>
              </a:rPr>
              <a:t>高中低纬度的划分</a:t>
            </a:r>
          </a:p>
        </p:txBody>
      </p:sp>
      <p:sp>
        <p:nvSpPr>
          <p:cNvPr id="162869" name="Oval 53">
            <a:extLst>
              <a:ext uri="{FF2B5EF4-FFF2-40B4-BE49-F238E27FC236}">
                <a16:creationId xmlns:a16="http://schemas.microsoft.com/office/drawing/2014/main" xmlns="" id="{551328FB-BDC5-400B-B557-30264BB036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63713" y="765175"/>
            <a:ext cx="5545137" cy="5400675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62870" name="Text Box 54">
            <a:extLst>
              <a:ext uri="{FF2B5EF4-FFF2-40B4-BE49-F238E27FC236}">
                <a16:creationId xmlns:a16="http://schemas.microsoft.com/office/drawing/2014/main" xmlns="" id="{19BBA21B-5E6B-4802-AE55-365DDA3E26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08400" y="5516563"/>
            <a:ext cx="1728788" cy="519112"/>
          </a:xfrm>
          <a:prstGeom prst="rect">
            <a:avLst/>
          </a:prstGeom>
          <a:solidFill>
            <a:srgbClr val="FF33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kumimoji="0" lang="zh-CN" altLang="en-US" sz="2800">
                <a:solidFill>
                  <a:srgbClr val="99FFCC"/>
                </a:solidFill>
                <a:latin typeface="黑体" panose="02010609060101010101" pitchFamily="49" charset="-122"/>
              </a:rPr>
              <a:t>高纬度</a:t>
            </a:r>
          </a:p>
        </p:txBody>
      </p:sp>
      <p:sp>
        <p:nvSpPr>
          <p:cNvPr id="162871" name="Text Box 55">
            <a:extLst>
              <a:ext uri="{FF2B5EF4-FFF2-40B4-BE49-F238E27FC236}">
                <a16:creationId xmlns:a16="http://schemas.microsoft.com/office/drawing/2014/main" xmlns="" id="{85DA9581-F3F6-4AAD-BE61-15C384BFEE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63938" y="4797425"/>
            <a:ext cx="1655762" cy="519113"/>
          </a:xfrm>
          <a:prstGeom prst="rect">
            <a:avLst/>
          </a:prstGeom>
          <a:solidFill>
            <a:srgbClr val="CC66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kumimoji="0" lang="zh-CN" altLang="en-US" sz="2800" b="0">
                <a:solidFill>
                  <a:schemeClr val="tx1"/>
                </a:solidFill>
                <a:latin typeface="黑体" panose="02010609060101010101" pitchFamily="49" charset="-122"/>
              </a:rPr>
              <a:t>中纬度</a:t>
            </a:r>
          </a:p>
        </p:txBody>
      </p:sp>
      <p:sp>
        <p:nvSpPr>
          <p:cNvPr id="162872" name="Rectangle 56">
            <a:extLst>
              <a:ext uri="{FF2B5EF4-FFF2-40B4-BE49-F238E27FC236}">
                <a16:creationId xmlns:a16="http://schemas.microsoft.com/office/drawing/2014/main" xmlns="" id="{9591692D-58DC-432A-841F-AE6B0471C0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750" y="404813"/>
            <a:ext cx="71438" cy="71437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62873" name="Rectangle 57">
            <a:extLst>
              <a:ext uri="{FF2B5EF4-FFF2-40B4-BE49-F238E27FC236}">
                <a16:creationId xmlns:a16="http://schemas.microsoft.com/office/drawing/2014/main" xmlns="" id="{D6FB6B1D-5CA8-4387-B1CC-ABDC0BA8B6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500438"/>
            <a:ext cx="9144000" cy="3357562"/>
          </a:xfrm>
          <a:prstGeom prst="rect">
            <a:avLst/>
          </a:prstGeom>
          <a:solidFill>
            <a:srgbClr val="22A9B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  <p:transition spd="med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2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28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28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1628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9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1" dur="500"/>
                                        <p:tgtEl>
                                          <p:spTgt spid="1628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6" dur="500"/>
                                        <p:tgtEl>
                                          <p:spTgt spid="1628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8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0" dur="500"/>
                                        <p:tgtEl>
                                          <p:spTgt spid="1628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2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4" dur="500"/>
                                        <p:tgtEl>
                                          <p:spTgt spid="1628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36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8" dur="500"/>
                                        <p:tgtEl>
                                          <p:spTgt spid="1628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40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2" dur="500"/>
                                        <p:tgtEl>
                                          <p:spTgt spid="1628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44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6" dur="500"/>
                                        <p:tgtEl>
                                          <p:spTgt spid="1628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48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0" dur="500"/>
                                        <p:tgtEl>
                                          <p:spTgt spid="1628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52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4" dur="500"/>
                                        <p:tgtEl>
                                          <p:spTgt spid="1628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56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8" dur="500"/>
                                        <p:tgtEl>
                                          <p:spTgt spid="1628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60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62" dur="500"/>
                                        <p:tgtEl>
                                          <p:spTgt spid="1628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64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66" dur="500"/>
                                        <p:tgtEl>
                                          <p:spTgt spid="1628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 nodeType="afterGroup">
                            <p:stCondLst>
                              <p:cond delay="5500"/>
                            </p:stCondLst>
                            <p:childTnLst>
                              <p:par>
                                <p:cTn id="68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0" dur="500"/>
                                        <p:tgtEl>
                                          <p:spTgt spid="1628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72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4" dur="500"/>
                                        <p:tgtEl>
                                          <p:spTgt spid="1628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 nodeType="afterGroup">
                            <p:stCondLst>
                              <p:cond delay="6500"/>
                            </p:stCondLst>
                            <p:childTnLst>
                              <p:par>
                                <p:cTn id="76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8" dur="500"/>
                                        <p:tgtEl>
                                          <p:spTgt spid="162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 nodeType="afterGroup">
                            <p:stCondLst>
                              <p:cond delay="7000"/>
                            </p:stCondLst>
                            <p:childTnLst>
                              <p:par>
                                <p:cTn id="80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82" dur="500"/>
                                        <p:tgtEl>
                                          <p:spTgt spid="1628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 nodeType="afterGroup">
                            <p:stCondLst>
                              <p:cond delay="8000"/>
                            </p:stCondLst>
                            <p:childTnLst>
                              <p:par>
                                <p:cTn id="8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1628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1628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 nodeType="afterGroup">
                            <p:stCondLst>
                              <p:cond delay="8500"/>
                            </p:stCondLst>
                            <p:childTnLst>
                              <p:par>
                                <p:cTn id="8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1628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1628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 nodeType="afterGroup">
                            <p:stCondLst>
                              <p:cond delay="9000"/>
                            </p:stCondLst>
                            <p:childTnLst>
                              <p:par>
                                <p:cTn id="9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1628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1628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 nodeType="afterGroup">
                            <p:stCondLst>
                              <p:cond delay="9500"/>
                            </p:stCondLst>
                            <p:childTnLst>
                              <p:par>
                                <p:cTn id="9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1628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1628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 nodeType="clickPar">
                      <p:stCondLst>
                        <p:cond delay="indefinite"/>
                      </p:stCondLst>
                      <p:childTnLst>
                        <p:par>
                          <p:cTn id="10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5" presetID="8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107" dur="500"/>
                                        <p:tgtEl>
                                          <p:spTgt spid="1628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 nodeType="clickPar">
                      <p:stCondLst>
                        <p:cond delay="indefinite"/>
                      </p:stCondLst>
                      <p:childTnLst>
                        <p:par>
                          <p:cTn id="10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12" dur="500"/>
                                        <p:tgtEl>
                                          <p:spTgt spid="1628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14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16" dur="500"/>
                                        <p:tgtEl>
                                          <p:spTgt spid="1628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18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0" dur="500"/>
                                        <p:tgtEl>
                                          <p:spTgt spid="1628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22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4" dur="500"/>
                                        <p:tgtEl>
                                          <p:spTgt spid="1628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26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8" dur="500"/>
                                        <p:tgtEl>
                                          <p:spTgt spid="1628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130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2" dur="500"/>
                                        <p:tgtEl>
                                          <p:spTgt spid="1628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134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6" dur="500"/>
                                        <p:tgtEl>
                                          <p:spTgt spid="1628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138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40" dur="500"/>
                                        <p:tgtEl>
                                          <p:spTgt spid="1628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142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44" dur="500"/>
                                        <p:tgtEl>
                                          <p:spTgt spid="1628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146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48" dur="500"/>
                                        <p:tgtEl>
                                          <p:spTgt spid="1628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150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2" dur="500"/>
                                        <p:tgtEl>
                                          <p:spTgt spid="1628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 nodeType="afterGroup">
                            <p:stCondLst>
                              <p:cond delay="5500"/>
                            </p:stCondLst>
                            <p:childTnLst>
                              <p:par>
                                <p:cTn id="154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6" dur="500"/>
                                        <p:tgtEl>
                                          <p:spTgt spid="1628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158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60" dur="500"/>
                                        <p:tgtEl>
                                          <p:spTgt spid="1628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1" fill="hold" nodeType="afterGroup">
                            <p:stCondLst>
                              <p:cond delay="6500"/>
                            </p:stCondLst>
                            <p:childTnLst>
                              <p:par>
                                <p:cTn id="162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64" dur="500"/>
                                        <p:tgtEl>
                                          <p:spTgt spid="1628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5" fill="hold" nodeType="afterGroup">
                            <p:stCondLst>
                              <p:cond delay="7000"/>
                            </p:stCondLst>
                            <p:childTnLst>
                              <p:par>
                                <p:cTn id="166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68" dur="500"/>
                                        <p:tgtEl>
                                          <p:spTgt spid="1628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" fill="hold" nodeType="afterGroup">
                            <p:stCondLst>
                              <p:cond delay="7500"/>
                            </p:stCondLst>
                            <p:childTnLst>
                              <p:par>
                                <p:cTn id="170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2" dur="500"/>
                                        <p:tgtEl>
                                          <p:spTgt spid="1628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3" fill="hold" nodeType="afterGroup">
                            <p:stCondLst>
                              <p:cond delay="8000"/>
                            </p:stCondLst>
                            <p:childTnLst>
                              <p:par>
                                <p:cTn id="174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6" dur="500"/>
                                        <p:tgtEl>
                                          <p:spTgt spid="1628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7" fill="hold" nodeType="afterGroup">
                            <p:stCondLst>
                              <p:cond delay="8500"/>
                            </p:stCondLst>
                            <p:childTnLst>
                              <p:par>
                                <p:cTn id="178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80" dur="500"/>
                                        <p:tgtEl>
                                          <p:spTgt spid="1628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1" fill="hold" nodeType="afterGroup">
                            <p:stCondLst>
                              <p:cond delay="9000"/>
                            </p:stCondLst>
                            <p:childTnLst>
                              <p:par>
                                <p:cTn id="182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84" dur="500"/>
                                        <p:tgtEl>
                                          <p:spTgt spid="1628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5" fill="hold" nodeType="afterGroup">
                            <p:stCondLst>
                              <p:cond delay="9500"/>
                            </p:stCondLst>
                            <p:childTnLst>
                              <p:par>
                                <p:cTn id="186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88" dur="500"/>
                                        <p:tgtEl>
                                          <p:spTgt spid="1628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9" fill="hold" nodeType="afterGroup">
                            <p:stCondLst>
                              <p:cond delay="10000"/>
                            </p:stCondLst>
                            <p:childTnLst>
                              <p:par>
                                <p:cTn id="19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2" dur="500" fill="hold"/>
                                        <p:tgtEl>
                                          <p:spTgt spid="1628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3" dur="500" fill="hold"/>
                                        <p:tgtEl>
                                          <p:spTgt spid="1628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4" fill="hold" nodeType="afterGroup">
                            <p:stCondLst>
                              <p:cond delay="10500"/>
                            </p:stCondLst>
                            <p:childTnLst>
                              <p:par>
                                <p:cTn id="19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7" dur="500" fill="hold"/>
                                        <p:tgtEl>
                                          <p:spTgt spid="1628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8" dur="500" fill="hold"/>
                                        <p:tgtEl>
                                          <p:spTgt spid="1628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9" fill="hold" nodeType="afterGroup">
                            <p:stCondLst>
                              <p:cond delay="11000"/>
                            </p:stCondLst>
                            <p:childTnLst>
                              <p:par>
                                <p:cTn id="20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2" dur="500" fill="hold"/>
                                        <p:tgtEl>
                                          <p:spTgt spid="1628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3" dur="500" fill="hold"/>
                                        <p:tgtEl>
                                          <p:spTgt spid="1628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4" fill="hold" nodeType="afterGroup">
                            <p:stCondLst>
                              <p:cond delay="11500"/>
                            </p:stCondLst>
                            <p:childTnLst>
                              <p:par>
                                <p:cTn id="20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7" dur="500" fill="hold"/>
                                        <p:tgtEl>
                                          <p:spTgt spid="1628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8" dur="500" fill="hold"/>
                                        <p:tgtEl>
                                          <p:spTgt spid="1628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 nodeType="clickPar">
                      <p:stCondLst>
                        <p:cond delay="indefinite"/>
                      </p:stCondLst>
                      <p:childTnLst>
                        <p:par>
                          <p:cTn id="2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1" presetID="8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213" dur="500"/>
                                        <p:tgtEl>
                                          <p:spTgt spid="1628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1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7" dur="500" fill="hold"/>
                                        <p:tgtEl>
                                          <p:spTgt spid="1628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8" dur="500" fill="hold"/>
                                        <p:tgtEl>
                                          <p:spTgt spid="1628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9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20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22" dur="500"/>
                                        <p:tgtEl>
                                          <p:spTgt spid="1628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3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24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26" dur="500"/>
                                        <p:tgtEl>
                                          <p:spTgt spid="1628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7" fill="hold" nodeType="clickPar">
                      <p:stCondLst>
                        <p:cond delay="indefinite"/>
                      </p:stCondLst>
                      <p:childTnLst>
                        <p:par>
                          <p:cTn id="2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9" presetID="8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231" dur="500"/>
                                        <p:tgtEl>
                                          <p:spTgt spid="1628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2818" grpId="0" autoUpdateAnimBg="0"/>
      <p:bldP spid="162836" grpId="0" animBg="1" autoUpdateAnimBg="0"/>
      <p:bldP spid="162855" grpId="0" animBg="1" autoUpdateAnimBg="0"/>
      <p:bldP spid="162856" grpId="0" animBg="1" autoUpdateAnimBg="0"/>
      <p:bldP spid="162857" grpId="0" autoUpdateAnimBg="0"/>
      <p:bldP spid="162858" grpId="0" autoUpdateAnimBg="0"/>
      <p:bldP spid="162859" grpId="0" autoUpdateAnimBg="0"/>
      <p:bldP spid="162860" grpId="0" autoUpdateAnimBg="0"/>
      <p:bldP spid="162861" grpId="0" autoUpdateAnimBg="0"/>
      <p:bldP spid="162862" grpId="0" autoUpdateAnimBg="0"/>
      <p:bldP spid="162863" grpId="0" autoUpdateAnimBg="0"/>
      <p:bldP spid="162864" grpId="0" autoUpdateAnimBg="0"/>
      <p:bldP spid="162865" grpId="0" autoUpdateAnimBg="0"/>
      <p:bldP spid="162866" grpId="0" autoUpdateAnimBg="0"/>
      <p:bldP spid="162867" grpId="0" autoUpdateAnimBg="0"/>
      <p:bldP spid="162870" grpId="0" animBg="1" autoUpdateAnimBg="0"/>
      <p:bldP spid="162871" grpId="0" animBg="1" autoUpdateAnimBg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8" name="Picture 2" descr="playboy">
            <a:extLst>
              <a:ext uri="{FF2B5EF4-FFF2-40B4-BE49-F238E27FC236}">
                <a16:creationId xmlns:a16="http://schemas.microsoft.com/office/drawing/2014/main" xmlns="" id="{167E5F0D-AC50-40C8-A4B8-22D2B91DADC4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" y="3573463"/>
            <a:ext cx="2016125" cy="297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179" name="Picture 3" descr="111">
            <a:extLst>
              <a:ext uri="{FF2B5EF4-FFF2-40B4-BE49-F238E27FC236}">
                <a16:creationId xmlns:a16="http://schemas.microsoft.com/office/drawing/2014/main" xmlns="" id="{4597AC9C-09BB-4265-BAB5-74675C7F3C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8850" y="2852738"/>
            <a:ext cx="954088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180" name="Picture 4" descr="line3_1">
            <a:extLst>
              <a:ext uri="{FF2B5EF4-FFF2-40B4-BE49-F238E27FC236}">
                <a16:creationId xmlns:a16="http://schemas.microsoft.com/office/drawing/2014/main" xmlns="" id="{87E3E290-4530-41DA-8E52-7CC9488180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45225"/>
            <a:ext cx="9144000" cy="60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3189" name="AutoShape 5">
            <a:extLst>
              <a:ext uri="{FF2B5EF4-FFF2-40B4-BE49-F238E27FC236}">
                <a16:creationId xmlns:a16="http://schemas.microsoft.com/office/drawing/2014/main" xmlns="" id="{4BC9E0BF-A511-4CFE-991E-3878A7F507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43663" y="188913"/>
            <a:ext cx="2660650" cy="1644650"/>
          </a:xfrm>
          <a:prstGeom prst="cloudCallout">
            <a:avLst>
              <a:gd name="adj1" fmla="val -3343"/>
              <a:gd name="adj2" fmla="val 115250"/>
            </a:avLst>
          </a:prstGeom>
          <a:solidFill>
            <a:schemeClr val="accent1">
              <a:alpha val="50195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algn="ctr" eaLnBrk="1" hangingPunct="1"/>
            <a:r>
              <a:rPr lang="zh-CN" altLang="en-US" b="0">
                <a:solidFill>
                  <a:schemeClr val="tx1"/>
                </a:solidFill>
                <a:ea typeface="宋体" panose="02010600030101010101" pitchFamily="2" charset="-122"/>
              </a:rPr>
              <a:t>经线的特点知道吗？</a:t>
            </a:r>
          </a:p>
        </p:txBody>
      </p:sp>
      <p:pic>
        <p:nvPicPr>
          <p:cNvPr id="93191" name="Picture 7" descr="经线">
            <a:extLst>
              <a:ext uri="{FF2B5EF4-FFF2-40B4-BE49-F238E27FC236}">
                <a16:creationId xmlns:a16="http://schemas.microsoft.com/office/drawing/2014/main" xmlns="" id="{A1A1591D-E47F-41FE-BA79-F35107BF82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775" y="1844675"/>
            <a:ext cx="4416425" cy="4535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3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931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31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31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31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189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037" name="Picture 3" descr="1">
            <a:extLst>
              <a:ext uri="{FF2B5EF4-FFF2-40B4-BE49-F238E27FC236}">
                <a16:creationId xmlns:a16="http://schemas.microsoft.com/office/drawing/2014/main" xmlns="" id="{EA8C04AB-9E64-4E5B-B560-AD7A7DAADF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7"/>
          <a:stretch>
            <a:fillRect/>
          </a:stretch>
        </p:blipFill>
        <p:spPr bwMode="auto">
          <a:xfrm>
            <a:off x="5230813" y="2476500"/>
            <a:ext cx="3733800" cy="412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84" name="Rectangle 4">
            <a:extLst>
              <a:ext uri="{FF2B5EF4-FFF2-40B4-BE49-F238E27FC236}">
                <a16:creationId xmlns:a16="http://schemas.microsoft.com/office/drawing/2014/main" xmlns="" id="{992B4FCF-6671-4544-AFCF-E7609791DA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925" y="457200"/>
            <a:ext cx="7705725" cy="137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kumimoji="0" lang="zh-CN" altLang="en-US" sz="2800">
                <a:solidFill>
                  <a:schemeClr val="tx1"/>
                </a:solidFill>
                <a:latin typeface="黑体" panose="02010609060101010101" pitchFamily="49" charset="-122"/>
              </a:rPr>
              <a:t>观察地球仪并读图思考，完成下列问题</a:t>
            </a:r>
            <a:r>
              <a:rPr kumimoji="0" lang="zh-CN" altLang="zh-CN" sz="2800">
                <a:solidFill>
                  <a:schemeClr val="tx1"/>
                </a:solidFill>
                <a:latin typeface="黑体" panose="02010609060101010101" pitchFamily="49" charset="-122"/>
              </a:rPr>
              <a:t>.</a:t>
            </a:r>
          </a:p>
          <a:p>
            <a:pPr>
              <a:lnSpc>
                <a:spcPct val="150000"/>
              </a:lnSpc>
            </a:pPr>
            <a:r>
              <a:rPr kumimoji="0" lang="zh-CN" altLang="zh-CN" sz="2800">
                <a:solidFill>
                  <a:schemeClr val="tx1"/>
                </a:solidFill>
                <a:latin typeface="黑体" panose="02010609060101010101" pitchFamily="49" charset="-122"/>
              </a:rPr>
              <a:t>1.</a:t>
            </a:r>
            <a:r>
              <a:rPr kumimoji="0" lang="zh-CN" altLang="en-US" sz="2800">
                <a:solidFill>
                  <a:schemeClr val="tx1"/>
                </a:solidFill>
                <a:latin typeface="黑体" panose="02010609060101010101" pitchFamily="49" charset="-122"/>
              </a:rPr>
              <a:t>什么叫经线？</a:t>
            </a:r>
          </a:p>
        </p:txBody>
      </p:sp>
      <p:sp>
        <p:nvSpPr>
          <p:cNvPr id="20488" name="Text Box 8">
            <a:extLst>
              <a:ext uri="{FF2B5EF4-FFF2-40B4-BE49-F238E27FC236}">
                <a16:creationId xmlns:a16="http://schemas.microsoft.com/office/drawing/2014/main" xmlns="" id="{6188CA27-62EE-40A3-A1ED-1AFA01B038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676400"/>
            <a:ext cx="7772400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kumimoji="0" lang="zh-CN" altLang="zh-CN" sz="2800">
                <a:solidFill>
                  <a:schemeClr val="tx1"/>
                </a:solidFill>
                <a:latin typeface="黑体" panose="02010609060101010101" pitchFamily="49" charset="-122"/>
              </a:rPr>
              <a:t>2.</a:t>
            </a:r>
            <a:r>
              <a:rPr kumimoji="0" lang="zh-CN" altLang="en-US" sz="2800">
                <a:solidFill>
                  <a:schemeClr val="tx1"/>
                </a:solidFill>
                <a:latin typeface="黑体" panose="02010609060101010101" pitchFamily="49" charset="-122"/>
              </a:rPr>
              <a:t>经线的形状、长度和指示方向有什么特征？</a:t>
            </a:r>
          </a:p>
        </p:txBody>
      </p:sp>
      <p:sp>
        <p:nvSpPr>
          <p:cNvPr id="172041" name="TextBox 9">
            <a:extLst>
              <a:ext uri="{FF2B5EF4-FFF2-40B4-BE49-F238E27FC236}">
                <a16:creationId xmlns:a16="http://schemas.microsoft.com/office/drawing/2014/main" xmlns="" id="{9D4C9053-9112-4EBC-B2BD-F9BD5EF2B1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1600" y="0"/>
            <a:ext cx="19812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r>
              <a:rPr kumimoji="0" lang="zh-CN" altLang="en-US" sz="3200">
                <a:solidFill>
                  <a:schemeClr val="tx1"/>
                </a:solidFill>
                <a:latin typeface="黑体" panose="02010609060101010101" pitchFamily="49" charset="-122"/>
              </a:rPr>
              <a:t>活动三：</a:t>
            </a:r>
          </a:p>
        </p:txBody>
      </p:sp>
      <p:pic>
        <p:nvPicPr>
          <p:cNvPr id="172042" name="Picture 10" descr="图片2">
            <a:extLst>
              <a:ext uri="{FF2B5EF4-FFF2-40B4-BE49-F238E27FC236}">
                <a16:creationId xmlns:a16="http://schemas.microsoft.com/office/drawing/2014/main" xmlns="" id="{C7501266-677E-4551-87A8-CED0F7C269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333"/>
          <a:stretch>
            <a:fillRect/>
          </a:stretch>
        </p:blipFill>
        <p:spPr bwMode="auto">
          <a:xfrm>
            <a:off x="3200400" y="0"/>
            <a:ext cx="2543175" cy="604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2043" name="Rectangle 4">
            <a:extLst>
              <a:ext uri="{FF2B5EF4-FFF2-40B4-BE49-F238E27FC236}">
                <a16:creationId xmlns:a16="http://schemas.microsoft.com/office/drawing/2014/main" xmlns="" id="{0AC26A94-9D81-42E6-9784-6A5EB45B57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392363"/>
            <a:ext cx="5976938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r>
              <a:rPr kumimoji="0" lang="zh-CN" altLang="zh-CN" sz="2800">
                <a:solidFill>
                  <a:schemeClr val="tx1"/>
                </a:solidFill>
                <a:latin typeface="黑体" panose="02010609060101010101" pitchFamily="49" charset="-122"/>
              </a:rPr>
              <a:t>3.</a:t>
            </a:r>
            <a:r>
              <a:rPr kumimoji="0" lang="zh-CN" altLang="en-US" sz="2800">
                <a:solidFill>
                  <a:schemeClr val="tx1"/>
                </a:solidFill>
                <a:latin typeface="黑体" panose="02010609060101010101" pitchFamily="49" charset="-122"/>
              </a:rPr>
              <a:t>经度是以哪条经线为起点的？</a:t>
            </a:r>
          </a:p>
        </p:txBody>
      </p:sp>
      <p:sp>
        <p:nvSpPr>
          <p:cNvPr id="21513" name="Text Box 9">
            <a:extLst>
              <a:ext uri="{FF2B5EF4-FFF2-40B4-BE49-F238E27FC236}">
                <a16:creationId xmlns:a16="http://schemas.microsoft.com/office/drawing/2014/main" xmlns="" id="{6DBC32AC-53C9-4F6F-8056-BB8E77D1EF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819400"/>
            <a:ext cx="5472113" cy="1203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>
              <a:lnSpc>
                <a:spcPct val="130000"/>
              </a:lnSpc>
            </a:pPr>
            <a:r>
              <a:rPr kumimoji="0" lang="zh-CN" altLang="zh-CN" sz="2800">
                <a:solidFill>
                  <a:schemeClr val="tx1"/>
                </a:solidFill>
                <a:latin typeface="黑体" panose="02010609060101010101" pitchFamily="49" charset="-122"/>
              </a:rPr>
              <a:t>4.</a:t>
            </a:r>
            <a:r>
              <a:rPr kumimoji="0" lang="zh-CN" altLang="en-US" sz="2800">
                <a:solidFill>
                  <a:schemeClr val="tx1"/>
                </a:solidFill>
                <a:latin typeface="黑体" panose="02010609060101010101" pitchFamily="49" charset="-122"/>
              </a:rPr>
              <a:t>经度从本初子午线开始</a:t>
            </a:r>
          </a:p>
          <a:p>
            <a:pPr>
              <a:lnSpc>
                <a:spcPct val="130000"/>
              </a:lnSpc>
            </a:pPr>
            <a:r>
              <a:rPr kumimoji="0" lang="zh-CN" altLang="en-US" sz="2800">
                <a:solidFill>
                  <a:schemeClr val="tx1"/>
                </a:solidFill>
                <a:latin typeface="黑体" panose="02010609060101010101" pitchFamily="49" charset="-122"/>
              </a:rPr>
              <a:t>  分别向什么方向排列？</a:t>
            </a:r>
          </a:p>
        </p:txBody>
      </p:sp>
      <p:sp>
        <p:nvSpPr>
          <p:cNvPr id="21514" name="Text Box 10">
            <a:extLst>
              <a:ext uri="{FF2B5EF4-FFF2-40B4-BE49-F238E27FC236}">
                <a16:creationId xmlns:a16="http://schemas.microsoft.com/office/drawing/2014/main" xmlns="" id="{EEA3FA0C-7BAA-4F9B-8E02-8EA8D02957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3886200"/>
            <a:ext cx="533400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>
              <a:lnSpc>
                <a:spcPct val="130000"/>
              </a:lnSpc>
            </a:pPr>
            <a:r>
              <a:rPr kumimoji="0" lang="zh-CN" altLang="en-US" sz="2800">
                <a:solidFill>
                  <a:schemeClr val="tx1"/>
                </a:solidFill>
                <a:latin typeface="黑体" panose="02010609060101010101" pitchFamily="49" charset="-122"/>
              </a:rPr>
              <a:t>  范围是多少？有什么规律？</a:t>
            </a:r>
          </a:p>
        </p:txBody>
      </p:sp>
      <p:sp>
        <p:nvSpPr>
          <p:cNvPr id="172046" name="Rectangle 4">
            <a:extLst>
              <a:ext uri="{FF2B5EF4-FFF2-40B4-BE49-F238E27FC236}">
                <a16:creationId xmlns:a16="http://schemas.microsoft.com/office/drawing/2014/main" xmlns="" id="{509BFC00-9420-4D86-AE3E-C96F484EDD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495800"/>
            <a:ext cx="74676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r>
              <a:rPr kumimoji="0" lang="zh-CN" altLang="zh-CN" sz="2800">
                <a:solidFill>
                  <a:schemeClr val="tx1"/>
                </a:solidFill>
                <a:latin typeface="黑体" panose="02010609060101010101" pitchFamily="49" charset="-122"/>
              </a:rPr>
              <a:t>5.</a:t>
            </a:r>
            <a:r>
              <a:rPr kumimoji="0" lang="zh-CN" altLang="en-US" sz="2800">
                <a:solidFill>
                  <a:schemeClr val="tx1"/>
                </a:solidFill>
                <a:latin typeface="黑体" panose="02010609060101010101" pitchFamily="49" charset="-122"/>
              </a:rPr>
              <a:t>同一度数的经线有几条？</a:t>
            </a:r>
          </a:p>
        </p:txBody>
      </p:sp>
      <p:sp>
        <p:nvSpPr>
          <p:cNvPr id="22536" name="Text Box 8">
            <a:extLst>
              <a:ext uri="{FF2B5EF4-FFF2-40B4-BE49-F238E27FC236}">
                <a16:creationId xmlns:a16="http://schemas.microsoft.com/office/drawing/2014/main" xmlns="" id="{66EEC4A6-9E83-4F9F-943A-07656E6520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4953000"/>
            <a:ext cx="4537075" cy="111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>
              <a:lnSpc>
                <a:spcPct val="120000"/>
              </a:lnSpc>
            </a:pPr>
            <a:r>
              <a:rPr kumimoji="0" lang="zh-CN" altLang="en-US" sz="2800">
                <a:solidFill>
                  <a:schemeClr val="tx1"/>
                </a:solidFill>
                <a:latin typeface="黑体" panose="02010609060101010101" pitchFamily="49" charset="-122"/>
              </a:rPr>
              <a:t>如何区分它们？               </a:t>
            </a:r>
          </a:p>
          <a:p>
            <a:pPr>
              <a:lnSpc>
                <a:spcPct val="120000"/>
              </a:lnSpc>
            </a:pPr>
            <a:r>
              <a:rPr kumimoji="0" lang="zh-CN" altLang="en-US" sz="2800">
                <a:solidFill>
                  <a:schemeClr val="tx1"/>
                </a:solidFill>
                <a:latin typeface="黑体" panose="02010609060101010101" pitchFamily="49" charset="-122"/>
              </a:rPr>
              <a:t>各用什么符号表示？</a:t>
            </a:r>
          </a:p>
        </p:txBody>
      </p:sp>
      <p:sp>
        <p:nvSpPr>
          <p:cNvPr id="22537" name="Text Box 9">
            <a:extLst>
              <a:ext uri="{FF2B5EF4-FFF2-40B4-BE49-F238E27FC236}">
                <a16:creationId xmlns:a16="http://schemas.microsoft.com/office/drawing/2014/main" xmlns="" id="{9D8B987F-4BD3-4B58-BB5F-AFDEDF5B95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6019800"/>
            <a:ext cx="4392613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0" lang="zh-CN" altLang="en-US" sz="2800">
                <a:solidFill>
                  <a:schemeClr val="tx1"/>
                </a:solidFill>
                <a:latin typeface="黑体" panose="02010609060101010101" pitchFamily="49" charset="-122"/>
              </a:rPr>
              <a:t>有没有不做标注的经线？</a:t>
            </a:r>
          </a:p>
        </p:txBody>
      </p:sp>
    </p:spTree>
  </p:cSld>
  <p:clrMapOvr>
    <a:masterClrMapping/>
  </p:clrMapOvr>
  <p:transition>
    <p:wipe dir="r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3" name="Text Box 4">
            <a:extLst>
              <a:ext uri="{FF2B5EF4-FFF2-40B4-BE49-F238E27FC236}">
                <a16:creationId xmlns:a16="http://schemas.microsoft.com/office/drawing/2014/main" xmlns="" id="{EEA327AF-3CC3-48B1-9799-955879C2ED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1090613"/>
            <a:ext cx="1362075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>
              <a:buFont typeface="Wingdings" panose="05000000000000000000" pitchFamily="2" charset="2"/>
              <a:buChar char="v"/>
            </a:pPr>
            <a:r>
              <a:rPr lang="zh-CN" altLang="en-US" sz="3200">
                <a:solidFill>
                  <a:schemeClr val="tx1"/>
                </a:solidFill>
              </a:rPr>
              <a:t>经线</a:t>
            </a:r>
          </a:p>
        </p:txBody>
      </p:sp>
      <p:sp>
        <p:nvSpPr>
          <p:cNvPr id="146451" name="Rectangle 19">
            <a:extLst>
              <a:ext uri="{FF2B5EF4-FFF2-40B4-BE49-F238E27FC236}">
                <a16:creationId xmlns:a16="http://schemas.microsoft.com/office/drawing/2014/main" xmlns="" id="{375F83AC-48AE-473C-999C-13ACB65A38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" y="1676400"/>
            <a:ext cx="3200400" cy="2227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zh-CN" altLang="en-US" sz="2800">
                <a:solidFill>
                  <a:schemeClr val="tx1"/>
                </a:solidFill>
                <a:latin typeface="楷体_GB2312" pitchFamily="49" charset="-122"/>
              </a:rPr>
              <a:t>定 义</a:t>
            </a:r>
            <a:r>
              <a:rPr lang="en-US" altLang="zh-CN" sz="2800">
                <a:solidFill>
                  <a:schemeClr val="tx1"/>
                </a:solidFill>
                <a:latin typeface="Tahoma" panose="020B0604030504040204" pitchFamily="34" charset="0"/>
              </a:rPr>
              <a:t>——</a:t>
            </a:r>
            <a:r>
              <a:rPr lang="zh-CN" altLang="en-US" sz="2800">
                <a:solidFill>
                  <a:schemeClr val="tx1"/>
                </a:solidFill>
                <a:latin typeface="楷体_GB2312" pitchFamily="49" charset="-122"/>
              </a:rPr>
              <a:t>在地球仪上，连接南、北两极并垂直于纬线的弧线叫经线。</a:t>
            </a:r>
          </a:p>
          <a:p>
            <a:pPr eaLnBrk="1" hangingPunct="1"/>
            <a:r>
              <a:rPr lang="zh-CN" altLang="en-US" sz="2800">
                <a:solidFill>
                  <a:schemeClr val="tx1"/>
                </a:solidFill>
                <a:latin typeface="楷体_GB2312" pitchFamily="49" charset="-122"/>
              </a:rPr>
              <a:t>又称子午线。</a:t>
            </a:r>
          </a:p>
        </p:txBody>
      </p:sp>
      <p:sp>
        <p:nvSpPr>
          <p:cNvPr id="4117" name="Text Box 20">
            <a:extLst>
              <a:ext uri="{FF2B5EF4-FFF2-40B4-BE49-F238E27FC236}">
                <a16:creationId xmlns:a16="http://schemas.microsoft.com/office/drawing/2014/main" xmlns="" id="{2CD889E5-DEE7-402F-84F9-C1E54B153F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-4763"/>
            <a:ext cx="3049588" cy="436563"/>
          </a:xfrm>
          <a:prstGeom prst="rect">
            <a:avLst/>
          </a:prstGeom>
          <a:noFill/>
          <a:ln w="9525">
            <a:solidFill>
              <a:schemeClr val="folHlink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tIns="0" bIns="0">
            <a:spAutoFit/>
          </a:bodyPr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chemeClr val="tx1"/>
                </a:solidFill>
              </a:rPr>
              <a:t>地球</a:t>
            </a:r>
            <a:r>
              <a:rPr lang="en-US" altLang="zh-CN">
                <a:solidFill>
                  <a:schemeClr val="tx1"/>
                </a:solidFill>
              </a:rPr>
              <a:t>—</a:t>
            </a:r>
            <a:r>
              <a:rPr lang="zh-CN" altLang="en-US">
                <a:solidFill>
                  <a:schemeClr val="tx1"/>
                </a:solidFill>
              </a:rPr>
              <a:t>经纬网</a:t>
            </a:r>
            <a:r>
              <a:rPr lang="en-US" altLang="zh-CN">
                <a:solidFill>
                  <a:schemeClr val="tx1"/>
                </a:solidFill>
              </a:rPr>
              <a:t>—</a:t>
            </a:r>
            <a:r>
              <a:rPr lang="zh-CN" altLang="en-US" sz="2800">
                <a:solidFill>
                  <a:schemeClr val="tx1"/>
                </a:solidFill>
              </a:rPr>
              <a:t>经线</a:t>
            </a:r>
          </a:p>
        </p:txBody>
      </p:sp>
      <p:sp>
        <p:nvSpPr>
          <p:cNvPr id="4118" name="Line 21">
            <a:extLst>
              <a:ext uri="{FF2B5EF4-FFF2-40B4-BE49-F238E27FC236}">
                <a16:creationId xmlns:a16="http://schemas.microsoft.com/office/drawing/2014/main" xmlns="" id="{771358E1-7190-4629-9654-F324912E2202}"/>
              </a:ext>
            </a:extLst>
          </p:cNvPr>
          <p:cNvSpPr>
            <a:spLocks noChangeShapeType="1"/>
          </p:cNvSpPr>
          <p:nvPr/>
        </p:nvSpPr>
        <p:spPr bwMode="auto">
          <a:xfrm>
            <a:off x="109538" y="533400"/>
            <a:ext cx="8991600" cy="0"/>
          </a:xfrm>
          <a:prstGeom prst="line">
            <a:avLst/>
          </a:prstGeom>
          <a:noFill/>
          <a:ln w="57150" cmpd="thinThick">
            <a:solidFill>
              <a:srgbClr val="00FF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4119" name="Picture 22" descr="dizhouqingjiao">
            <a:extLst>
              <a:ext uri="{FF2B5EF4-FFF2-40B4-BE49-F238E27FC236}">
                <a16:creationId xmlns:a16="http://schemas.microsoft.com/office/drawing/2014/main" xmlns="" id="{8C43A8CB-DA4E-4C32-9E91-8F7BB1C991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88" t="20924" r="40625" b="18192"/>
          <a:stretch>
            <a:fillRect/>
          </a:stretch>
        </p:blipFill>
        <p:spPr bwMode="auto">
          <a:xfrm>
            <a:off x="0" y="0"/>
            <a:ext cx="685800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25" name="Oval 2">
            <a:extLst>
              <a:ext uri="{FF2B5EF4-FFF2-40B4-BE49-F238E27FC236}">
                <a16:creationId xmlns:a16="http://schemas.microsoft.com/office/drawing/2014/main" xmlns="" id="{021BBEAC-0A34-4F75-B227-D7FB9326E9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79838" y="981075"/>
            <a:ext cx="5105400" cy="5257800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126" name="Freeform 4">
            <a:extLst>
              <a:ext uri="{FF2B5EF4-FFF2-40B4-BE49-F238E27FC236}">
                <a16:creationId xmlns:a16="http://schemas.microsoft.com/office/drawing/2014/main" xmlns="" id="{EC218E0B-7B23-47B7-A161-5527F7DA11EA}"/>
              </a:ext>
            </a:extLst>
          </p:cNvPr>
          <p:cNvSpPr>
            <a:spLocks/>
          </p:cNvSpPr>
          <p:nvPr/>
        </p:nvSpPr>
        <p:spPr bwMode="auto">
          <a:xfrm>
            <a:off x="6372225" y="685800"/>
            <a:ext cx="117475" cy="6172200"/>
          </a:xfrm>
          <a:custGeom>
            <a:avLst/>
            <a:gdLst>
              <a:gd name="T0" fmla="*/ 0 w 1"/>
              <a:gd name="T1" fmla="*/ 0 h 3312"/>
              <a:gd name="T2" fmla="*/ 0 w 1"/>
              <a:gd name="T3" fmla="*/ 3312 h 3312"/>
              <a:gd name="T4" fmla="*/ 0 60000 65536"/>
              <a:gd name="T5" fmla="*/ 0 60000 65536"/>
              <a:gd name="T6" fmla="*/ 0 w 1"/>
              <a:gd name="T7" fmla="*/ 0 h 3312"/>
              <a:gd name="T8" fmla="*/ 1 w 1"/>
              <a:gd name="T9" fmla="*/ 3312 h 3312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" h="3312">
                <a:moveTo>
                  <a:pt x="0" y="0"/>
                </a:moveTo>
                <a:lnTo>
                  <a:pt x="0" y="3312"/>
                </a:lnTo>
              </a:path>
            </a:pathLst>
          </a:custGeom>
          <a:noFill/>
          <a:ln w="12700">
            <a:solidFill>
              <a:srgbClr val="FFFF00"/>
            </a:solidFill>
            <a:prstDash val="lg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127" name="Oval 3">
            <a:extLst>
              <a:ext uri="{FF2B5EF4-FFF2-40B4-BE49-F238E27FC236}">
                <a16:creationId xmlns:a16="http://schemas.microsoft.com/office/drawing/2014/main" xmlns="" id="{A232DD42-DE38-4ED1-8BED-B4FB0E377A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79838" y="3429000"/>
            <a:ext cx="5105400" cy="685800"/>
          </a:xfrm>
          <a:prstGeom prst="ellipse">
            <a:avLst/>
          </a:prstGeom>
          <a:noFill/>
          <a:ln w="9525">
            <a:solidFill>
              <a:srgbClr val="FFF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  <p:grpSp>
        <p:nvGrpSpPr>
          <p:cNvPr id="2" name="Group 6">
            <a:extLst>
              <a:ext uri="{FF2B5EF4-FFF2-40B4-BE49-F238E27FC236}">
                <a16:creationId xmlns:a16="http://schemas.microsoft.com/office/drawing/2014/main" xmlns="" id="{34B508BB-B26F-4FEC-9058-27F50BDECA35}"/>
              </a:ext>
            </a:extLst>
          </p:cNvPr>
          <p:cNvGrpSpPr>
            <a:grpSpLocks/>
          </p:cNvGrpSpPr>
          <p:nvPr/>
        </p:nvGrpSpPr>
        <p:grpSpPr bwMode="auto">
          <a:xfrm>
            <a:off x="5292725" y="981075"/>
            <a:ext cx="2209800" cy="5257800"/>
            <a:chOff x="3456" y="480"/>
            <a:chExt cx="912" cy="3312"/>
          </a:xfrm>
        </p:grpSpPr>
        <p:sp>
          <p:nvSpPr>
            <p:cNvPr id="4129" name="Oval 7">
              <a:extLst>
                <a:ext uri="{FF2B5EF4-FFF2-40B4-BE49-F238E27FC236}">
                  <a16:creationId xmlns:a16="http://schemas.microsoft.com/office/drawing/2014/main" xmlns="" id="{6FDAC895-3CA7-4600-8E5E-BAB68C7CD6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6" y="480"/>
              <a:ext cx="912" cy="3312"/>
            </a:xfrm>
            <a:prstGeom prst="ellipse">
              <a:avLst/>
            </a:prstGeom>
            <a:noFill/>
            <a:ln w="38100">
              <a:solidFill>
                <a:srgbClr val="FFFFC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130" name="Oval 8">
              <a:extLst>
                <a:ext uri="{FF2B5EF4-FFF2-40B4-BE49-F238E27FC236}">
                  <a16:creationId xmlns:a16="http://schemas.microsoft.com/office/drawing/2014/main" xmlns="" id="{44F7B213-9E2A-4219-AB78-726A707BA5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2" y="480"/>
              <a:ext cx="672" cy="3312"/>
            </a:xfrm>
            <a:prstGeom prst="ellipse">
              <a:avLst/>
            </a:prstGeom>
            <a:noFill/>
            <a:ln w="9525">
              <a:solidFill>
                <a:srgbClr val="FFFFCC"/>
              </a:solidFill>
              <a:prstDash val="lg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64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64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6451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Rectangle 2">
            <a:extLst>
              <a:ext uri="{FF2B5EF4-FFF2-40B4-BE49-F238E27FC236}">
                <a16:creationId xmlns:a16="http://schemas.microsoft.com/office/drawing/2014/main" xmlns="" id="{8C13874A-FB41-476D-BE93-E2ACB5A55B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1628775"/>
            <a:ext cx="4267200" cy="4792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800">
                <a:solidFill>
                  <a:schemeClr val="tx1"/>
                </a:solidFill>
                <a:latin typeface="楷体_GB2312" pitchFamily="49" charset="-122"/>
              </a:rPr>
              <a:t>1.</a:t>
            </a:r>
            <a:r>
              <a:rPr lang="zh-CN" altLang="en-US" sz="2800">
                <a:solidFill>
                  <a:schemeClr val="tx1"/>
                </a:solidFill>
                <a:latin typeface="楷体_GB2312" pitchFamily="49" charset="-122"/>
              </a:rPr>
              <a:t>所有的经线长度都相等</a:t>
            </a:r>
            <a:r>
              <a:rPr lang="en-US" altLang="zh-CN" sz="2800">
                <a:solidFill>
                  <a:schemeClr val="tx1"/>
                </a:solidFill>
                <a:latin typeface="楷体_GB2312" pitchFamily="49" charset="-122"/>
              </a:rPr>
              <a:t>.</a:t>
            </a:r>
          </a:p>
          <a:p>
            <a:pPr eaLnBrk="1" hangingPunct="1">
              <a:spcBef>
                <a:spcPct val="50000"/>
              </a:spcBef>
            </a:pPr>
            <a:r>
              <a:rPr lang="zh-CN" altLang="en-US" sz="2800">
                <a:solidFill>
                  <a:schemeClr val="tx1"/>
                </a:solidFill>
                <a:latin typeface="楷体_GB2312" pitchFamily="49" charset="-122"/>
              </a:rPr>
              <a:t>（半圆）</a:t>
            </a:r>
            <a:r>
              <a:rPr lang="en-US" altLang="zh-CN" sz="2800">
                <a:solidFill>
                  <a:schemeClr val="tx1"/>
                </a:solidFill>
                <a:latin typeface="楷体_GB2312" pitchFamily="49" charset="-122"/>
              </a:rPr>
              <a:t>.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zh-CN" sz="2800">
                <a:solidFill>
                  <a:schemeClr val="tx1"/>
                </a:solidFill>
                <a:latin typeface="楷体_GB2312" pitchFamily="49" charset="-122"/>
              </a:rPr>
              <a:t>2.</a:t>
            </a:r>
            <a:r>
              <a:rPr lang="zh-CN" altLang="en-US" sz="2800">
                <a:solidFill>
                  <a:schemeClr val="tx1"/>
                </a:solidFill>
                <a:latin typeface="楷体_GB2312" pitchFamily="49" charset="-122"/>
              </a:rPr>
              <a:t>两条正对的经线形成一个经线圈</a:t>
            </a:r>
            <a:r>
              <a:rPr lang="en-US" altLang="zh-CN" sz="2800">
                <a:solidFill>
                  <a:schemeClr val="tx1"/>
                </a:solidFill>
                <a:latin typeface="楷体_GB2312" pitchFamily="49" charset="-122"/>
              </a:rPr>
              <a:t>.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zh-CN" sz="2800">
                <a:solidFill>
                  <a:schemeClr val="tx1"/>
                </a:solidFill>
                <a:latin typeface="楷体_GB2312" pitchFamily="49" charset="-122"/>
              </a:rPr>
              <a:t>3.</a:t>
            </a:r>
            <a:r>
              <a:rPr lang="zh-CN" altLang="en-US" sz="2800">
                <a:solidFill>
                  <a:schemeClr val="tx1"/>
                </a:solidFill>
                <a:latin typeface="楷体_GB2312" pitchFamily="49" charset="-122"/>
              </a:rPr>
              <a:t>所有的经线都</a:t>
            </a:r>
            <a:r>
              <a:rPr lang="zh-CN" altLang="en-US" sz="2800" u="sng">
                <a:solidFill>
                  <a:schemeClr val="tx1"/>
                </a:solidFill>
                <a:latin typeface="楷体_GB2312" pitchFamily="49" charset="-122"/>
              </a:rPr>
              <a:t>收敛</a:t>
            </a:r>
            <a:r>
              <a:rPr lang="zh-CN" altLang="en-US" sz="2800">
                <a:solidFill>
                  <a:schemeClr val="tx1"/>
                </a:solidFill>
                <a:latin typeface="楷体_GB2312" pitchFamily="49" charset="-122"/>
              </a:rPr>
              <a:t>于南北两极。（相同两经线的间隔宽度）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zh-CN" sz="2800">
                <a:solidFill>
                  <a:schemeClr val="tx1"/>
                </a:solidFill>
                <a:latin typeface="楷体_GB2312" pitchFamily="49" charset="-122"/>
              </a:rPr>
              <a:t>4.</a:t>
            </a:r>
            <a:r>
              <a:rPr lang="zh-CN" altLang="en-US" sz="2800">
                <a:solidFill>
                  <a:schemeClr val="tx1"/>
                </a:solidFill>
                <a:latin typeface="楷体_GB2312" pitchFamily="49" charset="-122"/>
              </a:rPr>
              <a:t>经线指示南北方向</a:t>
            </a:r>
            <a:r>
              <a:rPr lang="en-US" altLang="zh-CN" sz="2800">
                <a:solidFill>
                  <a:schemeClr val="tx1"/>
                </a:solidFill>
                <a:latin typeface="楷体_GB2312" pitchFamily="49" charset="-122"/>
              </a:rPr>
              <a:t>(</a:t>
            </a:r>
            <a:r>
              <a:rPr lang="zh-CN" altLang="en-US" sz="2800">
                <a:solidFill>
                  <a:schemeClr val="tx1"/>
                </a:solidFill>
                <a:latin typeface="楷体_GB2312" pitchFamily="49" charset="-122"/>
              </a:rPr>
              <a:t>绝  对的）。</a:t>
            </a:r>
          </a:p>
        </p:txBody>
      </p:sp>
      <p:grpSp>
        <p:nvGrpSpPr>
          <p:cNvPr id="51203" name="Group 3">
            <a:extLst>
              <a:ext uri="{FF2B5EF4-FFF2-40B4-BE49-F238E27FC236}">
                <a16:creationId xmlns:a16="http://schemas.microsoft.com/office/drawing/2014/main" xmlns="" id="{6E922356-FD79-47AF-A7D6-0E25BAF494ED}"/>
              </a:ext>
            </a:extLst>
          </p:cNvPr>
          <p:cNvGrpSpPr>
            <a:grpSpLocks/>
          </p:cNvGrpSpPr>
          <p:nvPr/>
        </p:nvGrpSpPr>
        <p:grpSpPr bwMode="auto">
          <a:xfrm>
            <a:off x="5292725" y="836613"/>
            <a:ext cx="3048000" cy="2995612"/>
            <a:chOff x="3360" y="432"/>
            <a:chExt cx="1920" cy="1887"/>
          </a:xfrm>
        </p:grpSpPr>
        <p:pic>
          <p:nvPicPr>
            <p:cNvPr id="51221" name="Picture 4" descr="地球自转1">
              <a:extLst>
                <a:ext uri="{FF2B5EF4-FFF2-40B4-BE49-F238E27FC236}">
                  <a16:creationId xmlns:a16="http://schemas.microsoft.com/office/drawing/2014/main" xmlns="" id="{5BBA8807-5564-4BA8-8C96-971B09CEC4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clrChange>
                <a:clrFrom>
                  <a:srgbClr val="F6FDFB"/>
                </a:clrFrom>
                <a:clrTo>
                  <a:srgbClr val="F6FDFB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485" r="3593" b="28932"/>
            <a:stretch>
              <a:fillRect/>
            </a:stretch>
          </p:blipFill>
          <p:spPr bwMode="auto">
            <a:xfrm>
              <a:off x="3360" y="432"/>
              <a:ext cx="1920" cy="1887"/>
            </a:xfrm>
            <a:prstGeom prst="rect">
              <a:avLst/>
            </a:prstGeom>
            <a:solidFill>
              <a:srgbClr val="CCFF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1222" name="Text Box 5">
              <a:extLst>
                <a:ext uri="{FF2B5EF4-FFF2-40B4-BE49-F238E27FC236}">
                  <a16:creationId xmlns:a16="http://schemas.microsoft.com/office/drawing/2014/main" xmlns="" id="{576C408D-9B05-437B-8D2E-2F47C1D43DF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16" y="576"/>
              <a:ext cx="255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9pPr>
            </a:lstStyle>
            <a:p>
              <a:pPr eaLnBrk="1" hangingPunct="1"/>
              <a:r>
                <a:rPr lang="en-US" altLang="zh-CN">
                  <a:solidFill>
                    <a:schemeClr val="tx1"/>
                  </a:solidFill>
                </a:rPr>
                <a:t>N</a:t>
              </a:r>
            </a:p>
          </p:txBody>
        </p:sp>
      </p:grpSp>
      <p:sp>
        <p:nvSpPr>
          <p:cNvPr id="51204" name="Line 6">
            <a:extLst>
              <a:ext uri="{FF2B5EF4-FFF2-40B4-BE49-F238E27FC236}">
                <a16:creationId xmlns:a16="http://schemas.microsoft.com/office/drawing/2014/main" xmlns="" id="{7CB48261-AEE0-489D-8EFC-B6B65A3BC7D3}"/>
              </a:ext>
            </a:extLst>
          </p:cNvPr>
          <p:cNvSpPr>
            <a:spLocks noChangeShapeType="1"/>
          </p:cNvSpPr>
          <p:nvPr/>
        </p:nvSpPr>
        <p:spPr bwMode="auto">
          <a:xfrm>
            <a:off x="109538" y="533400"/>
            <a:ext cx="8991600" cy="0"/>
          </a:xfrm>
          <a:prstGeom prst="line">
            <a:avLst/>
          </a:prstGeom>
          <a:noFill/>
          <a:ln w="57150" cmpd="thinThick">
            <a:solidFill>
              <a:srgbClr val="00FF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1205" name="Text Box 7">
            <a:extLst>
              <a:ext uri="{FF2B5EF4-FFF2-40B4-BE49-F238E27FC236}">
                <a16:creationId xmlns:a16="http://schemas.microsoft.com/office/drawing/2014/main" xmlns="" id="{98C7BFAF-9B5D-44BE-902D-8C9D6BFD1B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-4763"/>
            <a:ext cx="3049588" cy="436563"/>
          </a:xfrm>
          <a:prstGeom prst="rect">
            <a:avLst/>
          </a:prstGeom>
          <a:noFill/>
          <a:ln w="9525">
            <a:solidFill>
              <a:schemeClr val="folHlink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tIns="0" bIns="0">
            <a:spAutoFit/>
          </a:bodyPr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chemeClr val="tx1"/>
                </a:solidFill>
              </a:rPr>
              <a:t>地球</a:t>
            </a:r>
            <a:r>
              <a:rPr lang="en-US" altLang="zh-CN">
                <a:solidFill>
                  <a:schemeClr val="tx1"/>
                </a:solidFill>
              </a:rPr>
              <a:t>—</a:t>
            </a:r>
            <a:r>
              <a:rPr lang="zh-CN" altLang="en-US">
                <a:solidFill>
                  <a:schemeClr val="tx1"/>
                </a:solidFill>
              </a:rPr>
              <a:t>经纬网</a:t>
            </a:r>
            <a:r>
              <a:rPr lang="en-US" altLang="zh-CN">
                <a:solidFill>
                  <a:schemeClr val="tx1"/>
                </a:solidFill>
              </a:rPr>
              <a:t>—</a:t>
            </a:r>
            <a:r>
              <a:rPr lang="zh-CN" altLang="en-US" sz="2800">
                <a:solidFill>
                  <a:schemeClr val="tx1"/>
                </a:solidFill>
              </a:rPr>
              <a:t>经线</a:t>
            </a:r>
          </a:p>
        </p:txBody>
      </p:sp>
      <p:pic>
        <p:nvPicPr>
          <p:cNvPr id="51206" name="Picture 8" descr="dizhouqingjiao">
            <a:extLst>
              <a:ext uri="{FF2B5EF4-FFF2-40B4-BE49-F238E27FC236}">
                <a16:creationId xmlns:a16="http://schemas.microsoft.com/office/drawing/2014/main" xmlns="" id="{1E65CE3A-74D5-4E65-B710-04B9502614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88" t="20924" r="40625" b="18192"/>
          <a:stretch>
            <a:fillRect/>
          </a:stretch>
        </p:blipFill>
        <p:spPr bwMode="auto">
          <a:xfrm>
            <a:off x="0" y="0"/>
            <a:ext cx="685800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1207" name="Group 9">
            <a:extLst>
              <a:ext uri="{FF2B5EF4-FFF2-40B4-BE49-F238E27FC236}">
                <a16:creationId xmlns:a16="http://schemas.microsoft.com/office/drawing/2014/main" xmlns="" id="{6F7744E4-B8E6-4AD1-90EC-07B7C371967C}"/>
              </a:ext>
            </a:extLst>
          </p:cNvPr>
          <p:cNvGrpSpPr>
            <a:grpSpLocks/>
          </p:cNvGrpSpPr>
          <p:nvPr/>
        </p:nvGrpSpPr>
        <p:grpSpPr bwMode="auto">
          <a:xfrm>
            <a:off x="5334000" y="3352800"/>
            <a:ext cx="3068638" cy="3352800"/>
            <a:chOff x="3360" y="2112"/>
            <a:chExt cx="1933" cy="2112"/>
          </a:xfrm>
        </p:grpSpPr>
        <p:pic>
          <p:nvPicPr>
            <p:cNvPr id="51219" name="Picture 10" descr="图2-16投影变形示意图">
              <a:extLst>
                <a:ext uri="{FF2B5EF4-FFF2-40B4-BE49-F238E27FC236}">
                  <a16:creationId xmlns:a16="http://schemas.microsoft.com/office/drawing/2014/main" xmlns="" id="{D03D7541-3791-4B60-BB4B-D3942FF25E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682" t="15384" r="7347" b="38463"/>
            <a:stretch>
              <a:fillRect/>
            </a:stretch>
          </p:blipFill>
          <p:spPr bwMode="auto">
            <a:xfrm>
              <a:off x="3360" y="2112"/>
              <a:ext cx="1933" cy="2112"/>
            </a:xfrm>
            <a:prstGeom prst="rect">
              <a:avLst/>
            </a:prstGeom>
            <a:solidFill>
              <a:srgbClr val="CCFF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1220" name="Text Box 11">
              <a:extLst>
                <a:ext uri="{FF2B5EF4-FFF2-40B4-BE49-F238E27FC236}">
                  <a16:creationId xmlns:a16="http://schemas.microsoft.com/office/drawing/2014/main" xmlns="" id="{9A3E0377-EDCB-4C93-A133-5E174D4B7BD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24" y="3024"/>
              <a:ext cx="223" cy="288"/>
            </a:xfrm>
            <a:prstGeom prst="rect">
              <a:avLst/>
            </a:prstGeom>
            <a:solidFill>
              <a:srgbClr val="FF00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9pPr>
            </a:lstStyle>
            <a:p>
              <a:pPr eaLnBrk="1" hangingPunct="1"/>
              <a:r>
                <a:rPr lang="en-US" altLang="zh-CN">
                  <a:solidFill>
                    <a:schemeClr val="tx1"/>
                  </a:solidFill>
                </a:rPr>
                <a:t>S</a:t>
              </a:r>
            </a:p>
          </p:txBody>
        </p:sp>
      </p:grpSp>
      <p:grpSp>
        <p:nvGrpSpPr>
          <p:cNvPr id="4" name="Group 12">
            <a:extLst>
              <a:ext uri="{FF2B5EF4-FFF2-40B4-BE49-F238E27FC236}">
                <a16:creationId xmlns:a16="http://schemas.microsoft.com/office/drawing/2014/main" xmlns="" id="{B73A5D7F-AE99-4C69-ABD4-D0FE82B85E55}"/>
              </a:ext>
            </a:extLst>
          </p:cNvPr>
          <p:cNvGrpSpPr>
            <a:grpSpLocks/>
          </p:cNvGrpSpPr>
          <p:nvPr/>
        </p:nvGrpSpPr>
        <p:grpSpPr bwMode="auto">
          <a:xfrm>
            <a:off x="5715000" y="3886200"/>
            <a:ext cx="2409825" cy="2362200"/>
            <a:chOff x="3600" y="2448"/>
            <a:chExt cx="1518" cy="1488"/>
          </a:xfrm>
        </p:grpSpPr>
        <p:sp>
          <p:nvSpPr>
            <p:cNvPr id="51215" name="Line 13">
              <a:extLst>
                <a:ext uri="{FF2B5EF4-FFF2-40B4-BE49-F238E27FC236}">
                  <a16:creationId xmlns:a16="http://schemas.microsoft.com/office/drawing/2014/main" xmlns="" id="{B1CE7171-0277-40EE-86B5-4F713B02228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395" y="2448"/>
              <a:ext cx="144" cy="528"/>
            </a:xfrm>
            <a:prstGeom prst="line">
              <a:avLst/>
            </a:prstGeom>
            <a:noFill/>
            <a:ln w="38100">
              <a:solidFill>
                <a:srgbClr val="FF00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216" name="Line 14">
              <a:extLst>
                <a:ext uri="{FF2B5EF4-FFF2-40B4-BE49-F238E27FC236}">
                  <a16:creationId xmlns:a16="http://schemas.microsoft.com/office/drawing/2014/main" xmlns="" id="{745FA653-CF61-4271-8F61-C1975698C5F1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75846" flipH="1">
              <a:off x="4782" y="3039"/>
              <a:ext cx="144" cy="528"/>
            </a:xfrm>
            <a:prstGeom prst="line">
              <a:avLst/>
            </a:prstGeom>
            <a:noFill/>
            <a:ln w="38100">
              <a:solidFill>
                <a:srgbClr val="FF00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217" name="Line 15">
              <a:extLst>
                <a:ext uri="{FF2B5EF4-FFF2-40B4-BE49-F238E27FC236}">
                  <a16:creationId xmlns:a16="http://schemas.microsoft.com/office/drawing/2014/main" xmlns="" id="{799872B0-D2AE-49E3-A396-1091E4C691BE}"/>
                </a:ext>
              </a:extLst>
            </p:cNvPr>
            <p:cNvSpPr>
              <a:spLocks noChangeShapeType="1"/>
            </p:cNvSpPr>
            <p:nvPr/>
          </p:nvSpPr>
          <p:spPr bwMode="auto">
            <a:xfrm rot="9985723" flipH="1">
              <a:off x="4245" y="3408"/>
              <a:ext cx="144" cy="528"/>
            </a:xfrm>
            <a:prstGeom prst="line">
              <a:avLst/>
            </a:prstGeom>
            <a:noFill/>
            <a:ln w="38100">
              <a:solidFill>
                <a:srgbClr val="FF00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218" name="Line 16">
              <a:extLst>
                <a:ext uri="{FF2B5EF4-FFF2-40B4-BE49-F238E27FC236}">
                  <a16:creationId xmlns:a16="http://schemas.microsoft.com/office/drawing/2014/main" xmlns="" id="{3764895A-3D4F-4418-90E2-529048AB4692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4370072" flipH="1">
              <a:off x="3792" y="3024"/>
              <a:ext cx="144" cy="528"/>
            </a:xfrm>
            <a:prstGeom prst="line">
              <a:avLst/>
            </a:prstGeom>
            <a:noFill/>
            <a:ln w="38100">
              <a:solidFill>
                <a:srgbClr val="FF00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5" name="Group 17">
            <a:extLst>
              <a:ext uri="{FF2B5EF4-FFF2-40B4-BE49-F238E27FC236}">
                <a16:creationId xmlns:a16="http://schemas.microsoft.com/office/drawing/2014/main" xmlns="" id="{F27CCD8B-FA27-4BB3-AA3A-113EF35FA792}"/>
              </a:ext>
            </a:extLst>
          </p:cNvPr>
          <p:cNvGrpSpPr>
            <a:grpSpLocks/>
          </p:cNvGrpSpPr>
          <p:nvPr/>
        </p:nvGrpSpPr>
        <p:grpSpPr bwMode="auto">
          <a:xfrm>
            <a:off x="6400800" y="609600"/>
            <a:ext cx="1066800" cy="1600200"/>
            <a:chOff x="4032" y="384"/>
            <a:chExt cx="672" cy="1008"/>
          </a:xfrm>
        </p:grpSpPr>
        <p:sp>
          <p:nvSpPr>
            <p:cNvPr id="51212" name="Line 18">
              <a:extLst>
                <a:ext uri="{FF2B5EF4-FFF2-40B4-BE49-F238E27FC236}">
                  <a16:creationId xmlns:a16="http://schemas.microsoft.com/office/drawing/2014/main" xmlns="" id="{381F6D3E-23E8-44C3-A0A4-817FCDA15CF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338" y="960"/>
              <a:ext cx="144" cy="432"/>
            </a:xfrm>
            <a:prstGeom prst="line">
              <a:avLst/>
            </a:prstGeom>
            <a:noFill/>
            <a:ln w="38100">
              <a:solidFill>
                <a:srgbClr val="FF00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213" name="Line 19">
              <a:extLst>
                <a:ext uri="{FF2B5EF4-FFF2-40B4-BE49-F238E27FC236}">
                  <a16:creationId xmlns:a16="http://schemas.microsoft.com/office/drawing/2014/main" xmlns="" id="{2D841B0B-56F3-481F-9D6F-73E5C21415D7}"/>
                </a:ext>
              </a:extLst>
            </p:cNvPr>
            <p:cNvSpPr>
              <a:spLocks noChangeShapeType="1"/>
            </p:cNvSpPr>
            <p:nvPr/>
          </p:nvSpPr>
          <p:spPr bwMode="auto">
            <a:xfrm rot="2632915" flipV="1">
              <a:off x="4032" y="672"/>
              <a:ext cx="144" cy="432"/>
            </a:xfrm>
            <a:prstGeom prst="line">
              <a:avLst/>
            </a:prstGeom>
            <a:noFill/>
            <a:ln w="38100">
              <a:solidFill>
                <a:srgbClr val="FF00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214" name="Line 20">
              <a:extLst>
                <a:ext uri="{FF2B5EF4-FFF2-40B4-BE49-F238E27FC236}">
                  <a16:creationId xmlns:a16="http://schemas.microsoft.com/office/drawing/2014/main" xmlns="" id="{0E9ACFB7-5DBB-4F4D-98BC-5475D277CA01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0834007" flipV="1">
              <a:off x="4560" y="384"/>
              <a:ext cx="144" cy="354"/>
            </a:xfrm>
            <a:prstGeom prst="line">
              <a:avLst/>
            </a:prstGeom>
            <a:noFill/>
            <a:ln w="38100">
              <a:solidFill>
                <a:srgbClr val="FF00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51210" name="Rectangle 21">
            <a:extLst>
              <a:ext uri="{FF2B5EF4-FFF2-40B4-BE49-F238E27FC236}">
                <a16:creationId xmlns:a16="http://schemas.microsoft.com/office/drawing/2014/main" xmlns="" id="{023B5B75-3948-4188-A777-1FDE7A06AB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908050"/>
            <a:ext cx="217805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50000"/>
              </a:spcBef>
              <a:buFont typeface="Wingdings" panose="05000000000000000000" pitchFamily="2" charset="2"/>
              <a:buChar char="v"/>
            </a:pPr>
            <a:r>
              <a:rPr lang="zh-CN" altLang="en-US" sz="3200">
                <a:solidFill>
                  <a:schemeClr val="tx1"/>
                </a:solidFill>
                <a:latin typeface="仿宋_GB2312" pitchFamily="49" charset="-122"/>
              </a:rPr>
              <a:t>经线特点</a:t>
            </a:r>
          </a:p>
        </p:txBody>
      </p:sp>
      <p:sp>
        <p:nvSpPr>
          <p:cNvPr id="147478" name="Line 22">
            <a:extLst>
              <a:ext uri="{FF2B5EF4-FFF2-40B4-BE49-F238E27FC236}">
                <a16:creationId xmlns:a16="http://schemas.microsoft.com/office/drawing/2014/main" xmlns="" id="{1C82B947-7321-4A92-B4DC-49DDFCFD6B49}"/>
              </a:ext>
            </a:extLst>
          </p:cNvPr>
          <p:cNvSpPr>
            <a:spLocks noChangeShapeType="1"/>
          </p:cNvSpPr>
          <p:nvPr/>
        </p:nvSpPr>
        <p:spPr bwMode="auto">
          <a:xfrm rot="90872" flipV="1">
            <a:off x="6900863" y="3962400"/>
            <a:ext cx="1587" cy="1447800"/>
          </a:xfrm>
          <a:prstGeom prst="line">
            <a:avLst/>
          </a:prstGeom>
          <a:noFill/>
          <a:ln w="28575">
            <a:solidFill>
              <a:srgbClr val="FF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474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474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474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474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3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0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474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1474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7458" grpId="0" uiExpand="1" build="p" autoUpdateAnimBg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Rectangle 2">
            <a:extLst>
              <a:ext uri="{FF2B5EF4-FFF2-40B4-BE49-F238E27FC236}">
                <a16:creationId xmlns:a16="http://schemas.microsoft.com/office/drawing/2014/main" xmlns="" id="{851BC4F0-AF5C-4FC7-BA9A-FE8950144E9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01625" y="76200"/>
            <a:ext cx="3660775" cy="533400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sz="4000"/>
              <a:t>本初子午线</a:t>
            </a:r>
          </a:p>
        </p:txBody>
      </p:sp>
      <p:sp>
        <p:nvSpPr>
          <p:cNvPr id="53251" name="Rectangle 3">
            <a:extLst>
              <a:ext uri="{FF2B5EF4-FFF2-40B4-BE49-F238E27FC236}">
                <a16:creationId xmlns:a16="http://schemas.microsoft.com/office/drawing/2014/main" xmlns="" id="{2B7A77F2-FD0C-480D-BC87-913E085187D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716463" y="476250"/>
            <a:ext cx="4183062" cy="555625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zh-CN" altLang="en-US" sz="3600">
                <a:ea typeface="黑体" panose="02010609060101010101" pitchFamily="49" charset="-122"/>
              </a:rPr>
              <a:t>在英国格林尼治天文台的旧址，有座子午宫。那里有一条宽十几厘米，长十多米的铜制子午线。铜制子午线嵌在大理石中间，笔直地从子午宫伸出，它就是本初子午线地地面标志。</a:t>
            </a:r>
          </a:p>
        </p:txBody>
      </p:sp>
      <p:pic>
        <p:nvPicPr>
          <p:cNvPr id="53252" name="Picture 4" descr="格林尼治零度经线1">
            <a:extLst>
              <a:ext uri="{FF2B5EF4-FFF2-40B4-BE49-F238E27FC236}">
                <a16:creationId xmlns:a16="http://schemas.microsoft.com/office/drawing/2014/main" xmlns="" id="{53A3EC6D-358C-46D2-BDC8-6854553E0E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36613"/>
            <a:ext cx="4859338" cy="579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3253" name="AutoShape 5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xmlns="" id="{98A4FC05-FE6D-42B7-9A2A-088B94FE90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53400" y="6324600"/>
            <a:ext cx="609600" cy="381000"/>
          </a:xfrm>
          <a:prstGeom prst="actionButtonHom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</p:spTree>
  </p:cSld>
  <p:clrMapOvr>
    <a:masterClrMapping/>
  </p:clrMapOvr>
  <p:transition spd="med">
    <p:split orient="vert"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401" name="Rectangle 17">
            <a:extLst>
              <a:ext uri="{FF2B5EF4-FFF2-40B4-BE49-F238E27FC236}">
                <a16:creationId xmlns:a16="http://schemas.microsoft.com/office/drawing/2014/main" xmlns="" id="{A1E98AC4-F4C4-4163-9B4C-EB350007C0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0713"/>
            <a:ext cx="4284663" cy="2655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zh-CN" altLang="en-US" sz="2800">
                <a:solidFill>
                  <a:schemeClr val="tx1"/>
                </a:solidFill>
                <a:latin typeface="仿宋_GB2312" pitchFamily="49" charset="-122"/>
              </a:rPr>
              <a:t>经度划分</a:t>
            </a:r>
            <a:r>
              <a:rPr lang="en-US" altLang="zh-CN" sz="2800">
                <a:solidFill>
                  <a:schemeClr val="tx1"/>
                </a:solidFill>
                <a:latin typeface="Tahoma" panose="020B0604030504040204" pitchFamily="34" charset="0"/>
              </a:rPr>
              <a:t>——</a:t>
            </a:r>
            <a:endParaRPr lang="en-US" altLang="zh-CN" sz="2800">
              <a:solidFill>
                <a:schemeClr val="tx1"/>
              </a:solidFill>
              <a:latin typeface="仿宋_GB2312" pitchFamily="49" charset="-122"/>
            </a:endParaRPr>
          </a:p>
          <a:p>
            <a:pPr eaLnBrk="1" hangingPunct="1">
              <a:lnSpc>
                <a:spcPct val="120000"/>
              </a:lnSpc>
            </a:pPr>
            <a:r>
              <a:rPr lang="zh-CN" altLang="en-US" sz="2800">
                <a:solidFill>
                  <a:schemeClr val="tx1"/>
                </a:solidFill>
                <a:latin typeface="仿宋_GB2312" pitchFamily="49" charset="-122"/>
              </a:rPr>
              <a:t>从</a:t>
            </a:r>
            <a:r>
              <a:rPr lang="en-US" altLang="zh-CN" sz="2800">
                <a:solidFill>
                  <a:schemeClr val="tx1"/>
                </a:solidFill>
                <a:latin typeface="仿宋_GB2312" pitchFamily="49" charset="-122"/>
              </a:rPr>
              <a:t>0°</a:t>
            </a:r>
            <a:r>
              <a:rPr lang="zh-CN" altLang="en-US" sz="2800">
                <a:solidFill>
                  <a:schemeClr val="tx1"/>
                </a:solidFill>
                <a:latin typeface="仿宋_GB2312" pitchFamily="49" charset="-122"/>
              </a:rPr>
              <a:t>经线起，向东、向西各分作</a:t>
            </a:r>
            <a:r>
              <a:rPr lang="en-US" altLang="zh-CN" sz="2800">
                <a:solidFill>
                  <a:schemeClr val="tx1"/>
                </a:solidFill>
                <a:latin typeface="仿宋_GB2312" pitchFamily="49" charset="-122"/>
              </a:rPr>
              <a:t>180°</a:t>
            </a:r>
            <a:r>
              <a:rPr lang="zh-CN" altLang="en-US" sz="2800">
                <a:solidFill>
                  <a:schemeClr val="tx1"/>
                </a:solidFill>
                <a:latin typeface="仿宋_GB2312" pitchFamily="49" charset="-122"/>
              </a:rPr>
              <a:t>；东经</a:t>
            </a:r>
            <a:r>
              <a:rPr lang="en-US" altLang="zh-CN" sz="2800">
                <a:solidFill>
                  <a:schemeClr val="tx1"/>
                </a:solidFill>
                <a:latin typeface="仿宋_GB2312" pitchFamily="49" charset="-122"/>
              </a:rPr>
              <a:t>180</a:t>
            </a:r>
            <a:r>
              <a:rPr lang="en-US" altLang="zh-CN"/>
              <a:t>°</a:t>
            </a:r>
            <a:r>
              <a:rPr lang="zh-CN" altLang="en-US" sz="2800">
                <a:solidFill>
                  <a:schemeClr val="tx1"/>
                </a:solidFill>
                <a:latin typeface="仿宋_GB2312" pitchFamily="49" charset="-122"/>
              </a:rPr>
              <a:t>和西经</a:t>
            </a:r>
            <a:r>
              <a:rPr lang="en-US" altLang="zh-CN" sz="2800">
                <a:solidFill>
                  <a:schemeClr val="tx1"/>
                </a:solidFill>
                <a:latin typeface="仿宋_GB2312" pitchFamily="49" charset="-122"/>
              </a:rPr>
              <a:t>180</a:t>
            </a:r>
            <a:r>
              <a:rPr lang="en-US" altLang="zh-CN"/>
              <a:t>°</a:t>
            </a:r>
            <a:r>
              <a:rPr lang="zh-CN" altLang="en-US" sz="2800">
                <a:solidFill>
                  <a:schemeClr val="tx1"/>
                </a:solidFill>
                <a:latin typeface="仿宋_GB2312" pitchFamily="49" charset="-122"/>
              </a:rPr>
              <a:t>重合为一条经线即</a:t>
            </a:r>
            <a:r>
              <a:rPr lang="en-US" altLang="zh-CN" sz="2800">
                <a:solidFill>
                  <a:schemeClr val="tx1"/>
                </a:solidFill>
                <a:latin typeface="仿宋_GB2312" pitchFamily="49" charset="-122"/>
              </a:rPr>
              <a:t>180</a:t>
            </a:r>
            <a:r>
              <a:rPr lang="zh-CN" altLang="en-US" sz="2800">
                <a:solidFill>
                  <a:schemeClr val="tx1"/>
                </a:solidFill>
                <a:latin typeface="仿宋_GB2312" pitchFamily="49" charset="-122"/>
              </a:rPr>
              <a:t>经线</a:t>
            </a:r>
          </a:p>
        </p:txBody>
      </p:sp>
      <p:sp>
        <p:nvSpPr>
          <p:cNvPr id="52240" name="Line 18">
            <a:extLst>
              <a:ext uri="{FF2B5EF4-FFF2-40B4-BE49-F238E27FC236}">
                <a16:creationId xmlns:a16="http://schemas.microsoft.com/office/drawing/2014/main" xmlns="" id="{3595791E-6BC8-4C3D-8A77-01E92D2016E3}"/>
              </a:ext>
            </a:extLst>
          </p:cNvPr>
          <p:cNvSpPr>
            <a:spLocks noChangeShapeType="1"/>
          </p:cNvSpPr>
          <p:nvPr/>
        </p:nvSpPr>
        <p:spPr bwMode="auto">
          <a:xfrm>
            <a:off x="109538" y="533400"/>
            <a:ext cx="8991600" cy="0"/>
          </a:xfrm>
          <a:prstGeom prst="line">
            <a:avLst/>
          </a:prstGeom>
          <a:noFill/>
          <a:ln w="57150" cmpd="thinThick">
            <a:solidFill>
              <a:srgbClr val="00FF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2241" name="Text Box 19">
            <a:extLst>
              <a:ext uri="{FF2B5EF4-FFF2-40B4-BE49-F238E27FC236}">
                <a16:creationId xmlns:a16="http://schemas.microsoft.com/office/drawing/2014/main" xmlns="" id="{ADDCD9B9-0A5C-460F-9EE6-7F95B89649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-4763"/>
            <a:ext cx="3049588" cy="436563"/>
          </a:xfrm>
          <a:prstGeom prst="rect">
            <a:avLst/>
          </a:prstGeom>
          <a:noFill/>
          <a:ln w="9525">
            <a:solidFill>
              <a:schemeClr val="folHlink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tIns="0" bIns="0">
            <a:spAutoFit/>
          </a:bodyPr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chemeClr val="tx1"/>
                </a:solidFill>
              </a:rPr>
              <a:t>地球</a:t>
            </a:r>
            <a:r>
              <a:rPr lang="en-US" altLang="zh-CN">
                <a:solidFill>
                  <a:schemeClr val="tx1"/>
                </a:solidFill>
              </a:rPr>
              <a:t>—</a:t>
            </a:r>
            <a:r>
              <a:rPr lang="zh-CN" altLang="en-US">
                <a:solidFill>
                  <a:schemeClr val="tx1"/>
                </a:solidFill>
              </a:rPr>
              <a:t>经纬网</a:t>
            </a:r>
            <a:r>
              <a:rPr lang="en-US" altLang="zh-CN">
                <a:solidFill>
                  <a:schemeClr val="tx1"/>
                </a:solidFill>
              </a:rPr>
              <a:t>—</a:t>
            </a:r>
            <a:r>
              <a:rPr lang="zh-CN" altLang="en-US" sz="2800">
                <a:solidFill>
                  <a:schemeClr val="tx1"/>
                </a:solidFill>
              </a:rPr>
              <a:t>经度</a:t>
            </a:r>
          </a:p>
        </p:txBody>
      </p:sp>
      <p:pic>
        <p:nvPicPr>
          <p:cNvPr id="52242" name="Picture 20" descr="dizhouqingjiao">
            <a:extLst>
              <a:ext uri="{FF2B5EF4-FFF2-40B4-BE49-F238E27FC236}">
                <a16:creationId xmlns:a16="http://schemas.microsoft.com/office/drawing/2014/main" xmlns="" id="{BA31ADB0-4702-4909-A571-7F568D74D1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88" t="20924" r="40625" b="18192"/>
          <a:stretch>
            <a:fillRect/>
          </a:stretch>
        </p:blipFill>
        <p:spPr bwMode="auto">
          <a:xfrm>
            <a:off x="0" y="0"/>
            <a:ext cx="685800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4406" name="Rectangle 22">
            <a:extLst>
              <a:ext uri="{FF2B5EF4-FFF2-40B4-BE49-F238E27FC236}">
                <a16:creationId xmlns:a16="http://schemas.microsoft.com/office/drawing/2014/main" xmlns="" id="{F3022162-AE59-41EB-AEF9-C86E68FCDF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824" y="3141663"/>
            <a:ext cx="3529087" cy="162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zh-CN" altLang="en-US" sz="2800" dirty="0">
                <a:solidFill>
                  <a:schemeClr val="tx1"/>
                </a:solidFill>
                <a:latin typeface="仿宋_GB2312" pitchFamily="49" charset="-122"/>
              </a:rPr>
              <a:t>书写方法</a:t>
            </a:r>
            <a:r>
              <a:rPr lang="en-US" altLang="zh-CN" sz="2800" dirty="0">
                <a:solidFill>
                  <a:schemeClr val="tx1"/>
                </a:solidFill>
                <a:latin typeface="Tahoma" panose="020B0604030504040204" pitchFamily="34" charset="0"/>
              </a:rPr>
              <a:t>——</a:t>
            </a:r>
            <a:endParaRPr lang="en-US" altLang="zh-CN" sz="2800" dirty="0">
              <a:solidFill>
                <a:schemeClr val="tx1"/>
              </a:solidFill>
              <a:latin typeface="仿宋_GB2312" pitchFamily="49" charset="-122"/>
            </a:endParaRPr>
          </a:p>
          <a:p>
            <a:pPr eaLnBrk="1" hangingPunct="1">
              <a:lnSpc>
                <a:spcPct val="120000"/>
              </a:lnSpc>
            </a:pPr>
            <a:r>
              <a:rPr lang="zh-CN" altLang="en-US" sz="2800" dirty="0">
                <a:solidFill>
                  <a:schemeClr val="tx1"/>
                </a:solidFill>
                <a:latin typeface="仿宋_GB2312" pitchFamily="49" charset="-122"/>
              </a:rPr>
              <a:t>北京：东经</a:t>
            </a:r>
            <a:r>
              <a:rPr lang="en-US" altLang="zh-CN" sz="2800" dirty="0">
                <a:solidFill>
                  <a:schemeClr val="tx1"/>
                </a:solidFill>
                <a:latin typeface="仿宋_GB2312" pitchFamily="49" charset="-122"/>
              </a:rPr>
              <a:t>116°    </a:t>
            </a:r>
            <a:r>
              <a:rPr lang="zh-CN" altLang="en-US" sz="2800" dirty="0">
                <a:solidFill>
                  <a:schemeClr val="tx1"/>
                </a:solidFill>
                <a:latin typeface="仿宋_GB2312" pitchFamily="49" charset="-122"/>
              </a:rPr>
              <a:t>或</a:t>
            </a:r>
            <a:r>
              <a:rPr lang="en-US" altLang="zh-CN" sz="2800" dirty="0">
                <a:solidFill>
                  <a:schemeClr val="tx1"/>
                </a:solidFill>
                <a:latin typeface="仿宋_GB2312" pitchFamily="49" charset="-122"/>
              </a:rPr>
              <a:t>116°E</a:t>
            </a:r>
          </a:p>
        </p:txBody>
      </p:sp>
      <p:sp>
        <p:nvSpPr>
          <p:cNvPr id="52246" name="AutoShape 24">
            <a:hlinkClick r:id="rId3" action="ppaction://hlinksldjump"/>
            <a:extLst>
              <a:ext uri="{FF2B5EF4-FFF2-40B4-BE49-F238E27FC236}">
                <a16:creationId xmlns:a16="http://schemas.microsoft.com/office/drawing/2014/main" xmlns="" id="{D00D74F2-26D8-40AB-93A0-43C97B32DA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48713" y="5922963"/>
            <a:ext cx="395287" cy="935037"/>
          </a:xfrm>
          <a:prstGeom prst="verticalScroll">
            <a:avLst>
              <a:gd name="adj" fmla="val 12500"/>
            </a:avLst>
          </a:prstGeom>
          <a:solidFill>
            <a:srgbClr val="00FFFF"/>
          </a:solidFill>
          <a:ln w="63500">
            <a:solidFill>
              <a:srgbClr val="FFCC00"/>
            </a:solidFill>
            <a:round/>
            <a:headEnd/>
            <a:tailEnd/>
          </a:ln>
        </p:spPr>
        <p:txBody>
          <a:bodyPr vert="eaVert" wrap="none" anchor="ctr"/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algn="ctr" eaLnBrk="1" hangingPunct="1"/>
            <a:r>
              <a:rPr lang="zh-CN" altLang="en-US" sz="1800">
                <a:solidFill>
                  <a:srgbClr val="FF0066"/>
                </a:solidFill>
              </a:rPr>
              <a:t>ＤＯＷＮ</a:t>
            </a:r>
          </a:p>
        </p:txBody>
      </p:sp>
      <p:pic>
        <p:nvPicPr>
          <p:cNvPr id="52250" name="Picture 26" descr="经线和经度3-6">
            <a:hlinkClick r:id="rId4" action="ppaction://hlinksldjump"/>
            <a:extLst>
              <a:ext uri="{FF2B5EF4-FFF2-40B4-BE49-F238E27FC236}">
                <a16:creationId xmlns:a16="http://schemas.microsoft.com/office/drawing/2014/main" xmlns="" id="{844158E6-1390-4C60-997D-47D77BD7B3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4300" y="836613"/>
            <a:ext cx="5219700" cy="6021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4407" name="Rectangle 23">
            <a:hlinkClick r:id="rId3" action="ppaction://hlinksldjump"/>
            <a:extLst>
              <a:ext uri="{FF2B5EF4-FFF2-40B4-BE49-F238E27FC236}">
                <a16:creationId xmlns:a16="http://schemas.microsoft.com/office/drawing/2014/main" xmlns="" id="{59C5094F-5A19-47ED-BB84-74F29FB8E1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825" y="4770438"/>
            <a:ext cx="3600450" cy="10025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lang="zh-CN" altLang="en-US" sz="2800" dirty="0">
                <a:solidFill>
                  <a:schemeClr val="tx1"/>
                </a:solidFill>
                <a:latin typeface="仿宋_GB2312" pitchFamily="49" charset="-122"/>
              </a:rPr>
              <a:t>识 记方法</a:t>
            </a:r>
            <a:r>
              <a:rPr lang="en-US" altLang="zh-CN" sz="2800" dirty="0">
                <a:solidFill>
                  <a:schemeClr val="tx1"/>
                </a:solidFill>
                <a:latin typeface="Tahoma" panose="020B0604030504040204" pitchFamily="34" charset="0"/>
              </a:rPr>
              <a:t>——</a:t>
            </a:r>
            <a:endParaRPr lang="en-US" altLang="zh-CN" sz="2800" dirty="0">
              <a:solidFill>
                <a:schemeClr val="tx1"/>
              </a:solidFill>
              <a:latin typeface="仿宋_GB2312" pitchFamily="49" charset="-122"/>
            </a:endParaRPr>
          </a:p>
          <a:p>
            <a:pPr eaLnBrk="1" hangingPunct="1">
              <a:lnSpc>
                <a:spcPct val="110000"/>
              </a:lnSpc>
            </a:pPr>
            <a:r>
              <a:rPr lang="zh-CN" altLang="en-US" sz="2800" dirty="0">
                <a:solidFill>
                  <a:schemeClr val="tx1"/>
                </a:solidFill>
                <a:latin typeface="仿宋_GB2312" pitchFamily="49" charset="-122"/>
              </a:rPr>
              <a:t>东增东经；西增西经。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44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44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44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444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4401" grpId="0" autoUpdateAnimBg="0"/>
      <p:bldP spid="144406" grpId="0" autoUpdateAnimBg="0"/>
      <p:bldP spid="144407" grpId="0" autoUpdateAnimBg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Text Box 2">
            <a:extLst>
              <a:ext uri="{FF2B5EF4-FFF2-40B4-BE49-F238E27FC236}">
                <a16:creationId xmlns:a16="http://schemas.microsoft.com/office/drawing/2014/main" xmlns="" id="{CBC1F325-D79A-4A1D-A2F4-90AE31AA30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92275" y="4941888"/>
            <a:ext cx="184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algn="ctr" eaLnBrk="1" hangingPunct="1"/>
            <a:endParaRPr kumimoji="0" lang="zh-CN" altLang="zh-CN" sz="1800" b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pSp>
        <p:nvGrpSpPr>
          <p:cNvPr id="55299" name="Group 3">
            <a:extLst>
              <a:ext uri="{FF2B5EF4-FFF2-40B4-BE49-F238E27FC236}">
                <a16:creationId xmlns:a16="http://schemas.microsoft.com/office/drawing/2014/main" xmlns="" id="{B4BAA8CB-8E46-4212-A98A-6A773EC1D36C}"/>
              </a:ext>
            </a:extLst>
          </p:cNvPr>
          <p:cNvGrpSpPr>
            <a:grpSpLocks/>
          </p:cNvGrpSpPr>
          <p:nvPr/>
        </p:nvGrpSpPr>
        <p:grpSpPr bwMode="auto">
          <a:xfrm>
            <a:off x="468313" y="2641600"/>
            <a:ext cx="7775575" cy="2519363"/>
            <a:chOff x="295" y="1979"/>
            <a:chExt cx="4898" cy="1587"/>
          </a:xfrm>
        </p:grpSpPr>
        <p:sp>
          <p:nvSpPr>
            <p:cNvPr id="55317" name="Line 4">
              <a:extLst>
                <a:ext uri="{FF2B5EF4-FFF2-40B4-BE49-F238E27FC236}">
                  <a16:creationId xmlns:a16="http://schemas.microsoft.com/office/drawing/2014/main" xmlns="" id="{A2AE2A02-9722-4D82-B314-540A3B44FD9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11" y="2115"/>
              <a:ext cx="326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5318" name="Line 5">
              <a:extLst>
                <a:ext uri="{FF2B5EF4-FFF2-40B4-BE49-F238E27FC236}">
                  <a16:creationId xmlns:a16="http://schemas.microsoft.com/office/drawing/2014/main" xmlns="" id="{26B82742-F863-4558-9C0A-5A3D7F2C684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11" y="1979"/>
              <a:ext cx="0" cy="27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5319" name="Line 6">
              <a:extLst>
                <a:ext uri="{FF2B5EF4-FFF2-40B4-BE49-F238E27FC236}">
                  <a16:creationId xmlns:a16="http://schemas.microsoft.com/office/drawing/2014/main" xmlns="" id="{F55AF6FE-C906-4203-AD2C-28109057EC9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54" y="1979"/>
              <a:ext cx="0" cy="27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5320" name="Line 7">
              <a:extLst>
                <a:ext uri="{FF2B5EF4-FFF2-40B4-BE49-F238E27FC236}">
                  <a16:creationId xmlns:a16="http://schemas.microsoft.com/office/drawing/2014/main" xmlns="" id="{1B212162-4422-47CE-81F9-FF26C5FFB74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10" y="1979"/>
              <a:ext cx="0" cy="27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5321" name="Line 8">
              <a:extLst>
                <a:ext uri="{FF2B5EF4-FFF2-40B4-BE49-F238E27FC236}">
                  <a16:creationId xmlns:a16="http://schemas.microsoft.com/office/drawing/2014/main" xmlns="" id="{5EEAF2D4-4923-430A-9896-A309C436224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78" y="1979"/>
              <a:ext cx="0" cy="27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5322" name="Line 9">
              <a:extLst>
                <a:ext uri="{FF2B5EF4-FFF2-40B4-BE49-F238E27FC236}">
                  <a16:creationId xmlns:a16="http://schemas.microsoft.com/office/drawing/2014/main" xmlns="" id="{EA258088-6520-42D0-9BFC-2A680DE2EB6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88" y="1979"/>
              <a:ext cx="0" cy="27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5323" name="Line 10">
              <a:extLst>
                <a:ext uri="{FF2B5EF4-FFF2-40B4-BE49-F238E27FC236}">
                  <a16:creationId xmlns:a16="http://schemas.microsoft.com/office/drawing/2014/main" xmlns="" id="{1C056282-A8DC-478E-94C7-7006CEE01AB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77" y="1979"/>
              <a:ext cx="0" cy="27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5324" name="Line 11">
              <a:extLst>
                <a:ext uri="{FF2B5EF4-FFF2-40B4-BE49-F238E27FC236}">
                  <a16:creationId xmlns:a16="http://schemas.microsoft.com/office/drawing/2014/main" xmlns="" id="{2BECE948-FA89-417C-A4C6-C6BDA94CC2C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99" y="2115"/>
              <a:ext cx="0" cy="145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5325" name="Line 12">
              <a:extLst>
                <a:ext uri="{FF2B5EF4-FFF2-40B4-BE49-F238E27FC236}">
                  <a16:creationId xmlns:a16="http://schemas.microsoft.com/office/drawing/2014/main" xmlns="" id="{6349F86C-2AF3-43BA-9418-A291BDCFE8B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95" y="2115"/>
              <a:ext cx="81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5326" name="Line 13">
              <a:extLst>
                <a:ext uri="{FF2B5EF4-FFF2-40B4-BE49-F238E27FC236}">
                  <a16:creationId xmlns:a16="http://schemas.microsoft.com/office/drawing/2014/main" xmlns="" id="{3F88BEC5-22E8-4032-B201-DA4600C4709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377" y="2115"/>
              <a:ext cx="81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prstDash val="dash"/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55300" name="Line 14">
            <a:extLst>
              <a:ext uri="{FF2B5EF4-FFF2-40B4-BE49-F238E27FC236}">
                <a16:creationId xmlns:a16="http://schemas.microsoft.com/office/drawing/2014/main" xmlns="" id="{9D5C74E7-CBB5-49AE-94CB-0DB2B4A37A1F}"/>
              </a:ext>
            </a:extLst>
          </p:cNvPr>
          <p:cNvSpPr>
            <a:spLocks noChangeShapeType="1"/>
          </p:cNvSpPr>
          <p:nvPr/>
        </p:nvSpPr>
        <p:spPr bwMode="auto">
          <a:xfrm>
            <a:off x="468313" y="2641600"/>
            <a:ext cx="0" cy="431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5301" name="Line 15">
            <a:extLst>
              <a:ext uri="{FF2B5EF4-FFF2-40B4-BE49-F238E27FC236}">
                <a16:creationId xmlns:a16="http://schemas.microsoft.com/office/drawing/2014/main" xmlns="" id="{B110EA78-14CD-4480-8DBC-A50B225232CB}"/>
              </a:ext>
            </a:extLst>
          </p:cNvPr>
          <p:cNvSpPr>
            <a:spLocks noChangeShapeType="1"/>
          </p:cNvSpPr>
          <p:nvPr/>
        </p:nvSpPr>
        <p:spPr bwMode="auto">
          <a:xfrm>
            <a:off x="8243888" y="2641600"/>
            <a:ext cx="0" cy="431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5302" name="Rectangle 16">
            <a:extLst>
              <a:ext uri="{FF2B5EF4-FFF2-40B4-BE49-F238E27FC236}">
                <a16:creationId xmlns:a16="http://schemas.microsoft.com/office/drawing/2014/main" xmlns="" id="{8A542A18-7985-40AC-8A1E-C832AB64C0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5738" y="2136775"/>
            <a:ext cx="5207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algn="ctr" eaLnBrk="1" hangingPunct="1"/>
            <a:r>
              <a:rPr kumimoji="0" lang="en-US" altLang="zh-CN" sz="3200">
                <a:solidFill>
                  <a:schemeClr val="tx1"/>
                </a:solidFill>
                <a:latin typeface="黑体" panose="02010609060101010101" pitchFamily="49" charset="-122"/>
              </a:rPr>
              <a:t>0</a:t>
            </a:r>
            <a:r>
              <a:rPr kumimoji="0" lang="en-US" altLang="zh-CN" sz="3200" baseline="30000">
                <a:solidFill>
                  <a:schemeClr val="tx1"/>
                </a:solidFill>
                <a:latin typeface="黑体" panose="02010609060101010101" pitchFamily="49" charset="-122"/>
                <a:cs typeface="Arial" panose="020B0604020202020204" pitchFamily="34" charset="0"/>
              </a:rPr>
              <a:t>o</a:t>
            </a:r>
          </a:p>
        </p:txBody>
      </p:sp>
      <p:sp>
        <p:nvSpPr>
          <p:cNvPr id="55303" name="Rectangle 17">
            <a:extLst>
              <a:ext uri="{FF2B5EF4-FFF2-40B4-BE49-F238E27FC236}">
                <a16:creationId xmlns:a16="http://schemas.microsoft.com/office/drawing/2014/main" xmlns="" id="{609C5B50-9ABD-466B-ADF9-5CA970C76D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26013" y="2136775"/>
            <a:ext cx="728662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algn="ctr" eaLnBrk="1" hangingPunct="1"/>
            <a:r>
              <a:rPr kumimoji="0" lang="en-US" altLang="zh-CN" sz="3200">
                <a:solidFill>
                  <a:srgbClr val="99FFCC"/>
                </a:solidFill>
                <a:latin typeface="黑体" panose="02010609060101010101" pitchFamily="49" charset="-122"/>
              </a:rPr>
              <a:t>10</a:t>
            </a:r>
            <a:r>
              <a:rPr kumimoji="0" lang="en-US" altLang="zh-CN" sz="3200" baseline="30000">
                <a:solidFill>
                  <a:srgbClr val="99FFCC"/>
                </a:solidFill>
                <a:latin typeface="黑体" panose="02010609060101010101" pitchFamily="49" charset="-122"/>
                <a:cs typeface="Arial" panose="020B0604020202020204" pitchFamily="34" charset="0"/>
              </a:rPr>
              <a:t>o</a:t>
            </a:r>
          </a:p>
        </p:txBody>
      </p:sp>
      <p:sp>
        <p:nvSpPr>
          <p:cNvPr id="55304" name="Rectangle 18">
            <a:extLst>
              <a:ext uri="{FF2B5EF4-FFF2-40B4-BE49-F238E27FC236}">
                <a16:creationId xmlns:a16="http://schemas.microsoft.com/office/drawing/2014/main" xmlns="" id="{217550E9-C3E2-4E9C-88B6-DA88F1BA9E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5788" y="2133600"/>
            <a:ext cx="728662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algn="ctr" eaLnBrk="1" hangingPunct="1"/>
            <a:r>
              <a:rPr kumimoji="0" lang="en-US" altLang="zh-CN" sz="3200">
                <a:solidFill>
                  <a:srgbClr val="FF9933"/>
                </a:solidFill>
                <a:latin typeface="黑体" panose="02010609060101010101" pitchFamily="49" charset="-122"/>
              </a:rPr>
              <a:t>10</a:t>
            </a:r>
            <a:r>
              <a:rPr kumimoji="0" lang="en-US" altLang="zh-CN" sz="3200" baseline="30000">
                <a:solidFill>
                  <a:srgbClr val="FF9933"/>
                </a:solidFill>
                <a:latin typeface="黑体" panose="02010609060101010101" pitchFamily="49" charset="-122"/>
                <a:cs typeface="Arial" panose="020B0604020202020204" pitchFamily="34" charset="0"/>
              </a:rPr>
              <a:t>o</a:t>
            </a:r>
          </a:p>
        </p:txBody>
      </p:sp>
      <p:sp>
        <p:nvSpPr>
          <p:cNvPr id="55305" name="Rectangle 19">
            <a:extLst>
              <a:ext uri="{FF2B5EF4-FFF2-40B4-BE49-F238E27FC236}">
                <a16:creationId xmlns:a16="http://schemas.microsoft.com/office/drawing/2014/main" xmlns="" id="{9B01662D-4B6D-4E4B-A379-7022F1054E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66950" y="2133600"/>
            <a:ext cx="728663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algn="ctr" eaLnBrk="1" hangingPunct="1"/>
            <a:r>
              <a:rPr kumimoji="0" lang="en-US" altLang="zh-CN" sz="3200">
                <a:solidFill>
                  <a:srgbClr val="FF9933"/>
                </a:solidFill>
                <a:latin typeface="黑体" panose="02010609060101010101" pitchFamily="49" charset="-122"/>
              </a:rPr>
              <a:t>20</a:t>
            </a:r>
            <a:r>
              <a:rPr kumimoji="0" lang="en-US" altLang="zh-CN" sz="3200" baseline="30000">
                <a:solidFill>
                  <a:srgbClr val="FF9933"/>
                </a:solidFill>
                <a:latin typeface="黑体" panose="02010609060101010101" pitchFamily="49" charset="-122"/>
                <a:cs typeface="Arial" panose="020B0604020202020204" pitchFamily="34" charset="0"/>
              </a:rPr>
              <a:t>o</a:t>
            </a:r>
          </a:p>
        </p:txBody>
      </p:sp>
      <p:sp>
        <p:nvSpPr>
          <p:cNvPr id="55306" name="Rectangle 20">
            <a:extLst>
              <a:ext uri="{FF2B5EF4-FFF2-40B4-BE49-F238E27FC236}">
                <a16:creationId xmlns:a16="http://schemas.microsoft.com/office/drawing/2014/main" xmlns="" id="{7918884C-DD64-4A09-8CD2-4B793357CF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62638" y="2136775"/>
            <a:ext cx="728662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algn="ctr" eaLnBrk="1" hangingPunct="1"/>
            <a:r>
              <a:rPr kumimoji="0" lang="en-US" altLang="zh-CN" sz="3200">
                <a:solidFill>
                  <a:srgbClr val="99FFCC"/>
                </a:solidFill>
                <a:latin typeface="黑体" panose="02010609060101010101" pitchFamily="49" charset="-122"/>
              </a:rPr>
              <a:t>20</a:t>
            </a:r>
            <a:r>
              <a:rPr kumimoji="0" lang="en-US" altLang="zh-CN" sz="3200" baseline="30000">
                <a:solidFill>
                  <a:srgbClr val="99FFCC"/>
                </a:solidFill>
                <a:latin typeface="黑体" panose="02010609060101010101" pitchFamily="49" charset="-122"/>
                <a:cs typeface="Arial" panose="020B0604020202020204" pitchFamily="34" charset="0"/>
              </a:rPr>
              <a:t>o</a:t>
            </a:r>
          </a:p>
        </p:txBody>
      </p:sp>
      <p:sp>
        <p:nvSpPr>
          <p:cNvPr id="55307" name="Rectangle 21">
            <a:extLst>
              <a:ext uri="{FF2B5EF4-FFF2-40B4-BE49-F238E27FC236}">
                <a16:creationId xmlns:a16="http://schemas.microsoft.com/office/drawing/2014/main" xmlns="" id="{F1D165C9-691D-495F-8316-040130A409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41438" y="2136775"/>
            <a:ext cx="99695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algn="ctr" eaLnBrk="1" hangingPunct="1"/>
            <a:r>
              <a:rPr kumimoji="0" lang="en-US" altLang="zh-CN" sz="3200">
                <a:solidFill>
                  <a:srgbClr val="FF9933"/>
                </a:solidFill>
                <a:latin typeface="黑体" panose="02010609060101010101" pitchFamily="49" charset="-122"/>
              </a:rPr>
              <a:t>30</a:t>
            </a:r>
            <a:r>
              <a:rPr kumimoji="0" lang="en-US" altLang="zh-CN" sz="3200" baseline="30000">
                <a:solidFill>
                  <a:srgbClr val="FF9933"/>
                </a:solidFill>
                <a:latin typeface="黑体" panose="02010609060101010101" pitchFamily="49" charset="-122"/>
                <a:cs typeface="Arial" panose="020B0604020202020204" pitchFamily="34" charset="0"/>
              </a:rPr>
              <a:t>o</a:t>
            </a:r>
            <a:r>
              <a:rPr kumimoji="0" lang="zh-CN" altLang="en-US" sz="3200" baseline="30000">
                <a:solidFill>
                  <a:srgbClr val="FF9933"/>
                </a:solidFill>
                <a:latin typeface="黑体" panose="02010609060101010101" pitchFamily="49" charset="-122"/>
                <a:cs typeface="Arial" panose="020B0604020202020204" pitchFamily="34" charset="0"/>
              </a:rPr>
              <a:t>Ｗ</a:t>
            </a:r>
          </a:p>
        </p:txBody>
      </p:sp>
      <p:sp>
        <p:nvSpPr>
          <p:cNvPr id="55308" name="Rectangle 22">
            <a:extLst>
              <a:ext uri="{FF2B5EF4-FFF2-40B4-BE49-F238E27FC236}">
                <a16:creationId xmlns:a16="http://schemas.microsoft.com/office/drawing/2014/main" xmlns="" id="{A44EA7C2-D6D3-4384-BD9D-68E277F8DF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51600" y="2133600"/>
            <a:ext cx="113665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algn="ctr" eaLnBrk="1" hangingPunct="1"/>
            <a:r>
              <a:rPr kumimoji="0" lang="en-US" altLang="zh-CN" sz="3200">
                <a:solidFill>
                  <a:srgbClr val="99FFCC"/>
                </a:solidFill>
                <a:latin typeface="黑体" panose="02010609060101010101" pitchFamily="49" charset="-122"/>
              </a:rPr>
              <a:t>30</a:t>
            </a:r>
            <a:r>
              <a:rPr kumimoji="0" lang="en-US" altLang="zh-CN" sz="3200" baseline="30000">
                <a:solidFill>
                  <a:srgbClr val="99FFCC"/>
                </a:solidFill>
                <a:latin typeface="黑体" panose="02010609060101010101" pitchFamily="49" charset="-122"/>
                <a:cs typeface="Arial" panose="020B0604020202020204" pitchFamily="34" charset="0"/>
              </a:rPr>
              <a:t>o</a:t>
            </a:r>
            <a:r>
              <a:rPr kumimoji="0" lang="zh-CN" altLang="en-US" sz="3200">
                <a:solidFill>
                  <a:srgbClr val="99FFCC"/>
                </a:solidFill>
                <a:latin typeface="黑体" panose="02010609060101010101" pitchFamily="49" charset="-122"/>
                <a:cs typeface="Arial" panose="020B0604020202020204" pitchFamily="34" charset="0"/>
              </a:rPr>
              <a:t>Ｅ</a:t>
            </a:r>
          </a:p>
        </p:txBody>
      </p:sp>
      <p:sp>
        <p:nvSpPr>
          <p:cNvPr id="55309" name="Rectangle 23">
            <a:extLst>
              <a:ext uri="{FF2B5EF4-FFF2-40B4-BE49-F238E27FC236}">
                <a16:creationId xmlns:a16="http://schemas.microsoft.com/office/drawing/2014/main" xmlns="" id="{E5C9D824-7806-4B40-85A8-CDA0B58FF0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775" y="2136775"/>
            <a:ext cx="93345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algn="ctr" eaLnBrk="1" hangingPunct="1"/>
            <a:r>
              <a:rPr kumimoji="0" lang="en-US" altLang="zh-CN" sz="3200">
                <a:solidFill>
                  <a:srgbClr val="FF9933"/>
                </a:solidFill>
                <a:latin typeface="黑体" panose="02010609060101010101" pitchFamily="49" charset="-122"/>
              </a:rPr>
              <a:t>180</a:t>
            </a:r>
            <a:r>
              <a:rPr kumimoji="0" lang="en-US" altLang="zh-CN" sz="3200" baseline="30000">
                <a:solidFill>
                  <a:srgbClr val="FF9933"/>
                </a:solidFill>
                <a:latin typeface="黑体" panose="02010609060101010101" pitchFamily="49" charset="-122"/>
                <a:cs typeface="Arial" panose="020B0604020202020204" pitchFamily="34" charset="0"/>
              </a:rPr>
              <a:t>o</a:t>
            </a:r>
          </a:p>
        </p:txBody>
      </p:sp>
      <p:sp>
        <p:nvSpPr>
          <p:cNvPr id="55310" name="Rectangle 24">
            <a:extLst>
              <a:ext uri="{FF2B5EF4-FFF2-40B4-BE49-F238E27FC236}">
                <a16:creationId xmlns:a16="http://schemas.microsoft.com/office/drawing/2014/main" xmlns="" id="{7809E4AA-29C7-4433-A7EF-9A87E6D90B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8438" y="2133600"/>
            <a:ext cx="93345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algn="ctr" eaLnBrk="1" hangingPunct="1"/>
            <a:r>
              <a:rPr kumimoji="0" lang="en-US" altLang="zh-CN" sz="3200">
                <a:solidFill>
                  <a:srgbClr val="99FFCC"/>
                </a:solidFill>
                <a:latin typeface="黑体" panose="02010609060101010101" pitchFamily="49" charset="-122"/>
              </a:rPr>
              <a:t>180</a:t>
            </a:r>
            <a:r>
              <a:rPr kumimoji="0" lang="en-US" altLang="zh-CN" sz="3200" baseline="30000">
                <a:solidFill>
                  <a:srgbClr val="99FFCC"/>
                </a:solidFill>
                <a:latin typeface="黑体" panose="02010609060101010101" pitchFamily="49" charset="-122"/>
                <a:cs typeface="Arial" panose="020B0604020202020204" pitchFamily="34" charset="0"/>
              </a:rPr>
              <a:t>o</a:t>
            </a:r>
          </a:p>
        </p:txBody>
      </p:sp>
      <p:sp>
        <p:nvSpPr>
          <p:cNvPr id="55311" name="Text Box 25">
            <a:extLst>
              <a:ext uri="{FF2B5EF4-FFF2-40B4-BE49-F238E27FC236}">
                <a16:creationId xmlns:a16="http://schemas.microsoft.com/office/drawing/2014/main" xmlns="" id="{2BE00F1A-1677-48F9-BBD3-0DEAB77014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75138" y="3171825"/>
            <a:ext cx="611187" cy="184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none">
            <a:spAutoFit/>
          </a:bodyPr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kumimoji="0" lang="zh-CN" altLang="en-US" sz="2800">
                <a:solidFill>
                  <a:schemeClr val="tx1"/>
                </a:solidFill>
                <a:latin typeface="Arial" panose="020B0604020202020204" pitchFamily="34" charset="0"/>
              </a:rPr>
              <a:t>本初子午线</a:t>
            </a:r>
          </a:p>
        </p:txBody>
      </p:sp>
      <p:sp>
        <p:nvSpPr>
          <p:cNvPr id="55312" name="Text Box 26">
            <a:extLst>
              <a:ext uri="{FF2B5EF4-FFF2-40B4-BE49-F238E27FC236}">
                <a16:creationId xmlns:a16="http://schemas.microsoft.com/office/drawing/2014/main" xmlns="" id="{3E309B17-DEE4-46B1-9D98-32EA1EAD36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7175" y="3073400"/>
            <a:ext cx="12573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kumimoji="0" lang="en-US" altLang="zh-CN" sz="2800">
                <a:solidFill>
                  <a:srgbClr val="FF993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kumimoji="0" lang="zh-CN" altLang="en-US" sz="2800">
                <a:solidFill>
                  <a:srgbClr val="FF993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西经</a:t>
            </a:r>
            <a:r>
              <a:rPr kumimoji="0" lang="en-US" altLang="zh-CN" sz="2800">
                <a:solidFill>
                  <a:srgbClr val="FF993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</a:p>
        </p:txBody>
      </p:sp>
      <p:sp>
        <p:nvSpPr>
          <p:cNvPr id="55313" name="Rectangle 27">
            <a:extLst>
              <a:ext uri="{FF2B5EF4-FFF2-40B4-BE49-F238E27FC236}">
                <a16:creationId xmlns:a16="http://schemas.microsoft.com/office/drawing/2014/main" xmlns="" id="{C486B2A0-6A8D-4337-936D-118C3FC71A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78525" y="3001963"/>
            <a:ext cx="12573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kumimoji="0" lang="en-US" altLang="zh-CN" sz="2800">
                <a:solidFill>
                  <a:srgbClr val="99FFCC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kumimoji="0" lang="zh-CN" altLang="en-US" sz="2800">
                <a:solidFill>
                  <a:srgbClr val="99FFCC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东经</a:t>
            </a:r>
            <a:r>
              <a:rPr kumimoji="0" lang="en-US" altLang="zh-CN" sz="2800">
                <a:solidFill>
                  <a:srgbClr val="99FFCC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</a:p>
        </p:txBody>
      </p:sp>
      <p:sp>
        <p:nvSpPr>
          <p:cNvPr id="80924" name="Text Box 28">
            <a:extLst>
              <a:ext uri="{FF2B5EF4-FFF2-40B4-BE49-F238E27FC236}">
                <a16:creationId xmlns:a16="http://schemas.microsoft.com/office/drawing/2014/main" xmlns="" id="{A42854F2-B5C5-4CC2-9E7F-4AC9F9F76E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650" y="4076700"/>
            <a:ext cx="30956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kumimoji="0" lang="zh-CN" altLang="en-US"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越往西度数越大</a:t>
            </a:r>
          </a:p>
        </p:txBody>
      </p:sp>
      <p:sp>
        <p:nvSpPr>
          <p:cNvPr id="80925" name="Rectangle 29">
            <a:extLst>
              <a:ext uri="{FF2B5EF4-FFF2-40B4-BE49-F238E27FC236}">
                <a16:creationId xmlns:a16="http://schemas.microsoft.com/office/drawing/2014/main" xmlns="" id="{7342B003-60C3-4821-B5BA-94CF6F2A51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16550" y="4076700"/>
            <a:ext cx="3259138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kumimoji="0" lang="zh-CN" altLang="en-US"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越往东度数越大</a:t>
            </a:r>
          </a:p>
        </p:txBody>
      </p:sp>
      <p:sp>
        <p:nvSpPr>
          <p:cNvPr id="80926" name="Text Box 30">
            <a:hlinkClick r:id="rId2" action="ppaction://hlinksldjump"/>
            <a:extLst>
              <a:ext uri="{FF2B5EF4-FFF2-40B4-BE49-F238E27FC236}">
                <a16:creationId xmlns:a16="http://schemas.microsoft.com/office/drawing/2014/main" xmlns="" id="{63BD3DC0-B31E-4B88-A73F-B53C67EFC1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19388" y="749300"/>
            <a:ext cx="2819400" cy="5191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defRPr/>
            </a:pPr>
            <a:r>
              <a:rPr kumimoji="0" lang="zh-CN" altLang="en-US"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ea typeface="宋体" pitchFamily="2" charset="-122"/>
              </a:rPr>
              <a:t>经 线 度 数 规 律</a:t>
            </a:r>
          </a:p>
        </p:txBody>
      </p:sp>
    </p:spTree>
  </p:cSld>
  <p:clrMapOvr>
    <a:masterClrMapping/>
  </p:clrMapOvr>
  <p:transition spd="med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7" dur="1000"/>
                                        <p:tgtEl>
                                          <p:spTgt spid="809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2" dur="1000"/>
                                        <p:tgtEl>
                                          <p:spTgt spid="809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924" grpId="0"/>
      <p:bldP spid="80925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962" name="Picture 2" descr="经线和经度3-6">
            <a:extLst>
              <a:ext uri="{FF2B5EF4-FFF2-40B4-BE49-F238E27FC236}">
                <a16:creationId xmlns:a16="http://schemas.microsoft.com/office/drawing/2014/main" xmlns="" id="{84778E7D-194D-4948-9E25-8A5C440150F5}"/>
              </a:ext>
            </a:extLst>
          </p:cNvPr>
          <p:cNvPicPr>
            <a:picLocks noGrp="1" noChangeAspect="1" noChangeArrowheads="1"/>
          </p:cNvPicPr>
          <p:nvPr>
            <p:ph type="body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051050" y="0"/>
            <a:ext cx="7092950" cy="6480175"/>
          </a:xfrm>
        </p:spPr>
      </p:pic>
      <p:sp>
        <p:nvSpPr>
          <p:cNvPr id="168963" name="Text Box 3">
            <a:extLst>
              <a:ext uri="{FF2B5EF4-FFF2-40B4-BE49-F238E27FC236}">
                <a16:creationId xmlns:a16="http://schemas.microsoft.com/office/drawing/2014/main" xmlns="" id="{C47BB395-5061-4034-8C43-247F4173C4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620713"/>
            <a:ext cx="1800225" cy="3662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0" lang="en-US" altLang="zh-CN" sz="3600">
                <a:solidFill>
                  <a:srgbClr val="FF33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1</a:t>
            </a:r>
            <a:r>
              <a:rPr kumimoji="0" lang="zh-CN" altLang="en-US" sz="3600">
                <a:solidFill>
                  <a:srgbClr val="FF33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、两条相对的经线之和</a:t>
            </a:r>
            <a:r>
              <a:rPr kumimoji="0" lang="en-US" altLang="zh-CN" sz="3600">
                <a:solidFill>
                  <a:srgbClr val="FF33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180</a:t>
            </a:r>
          </a:p>
          <a:p>
            <a:pPr>
              <a:spcBef>
                <a:spcPct val="50000"/>
              </a:spcBef>
            </a:pPr>
            <a:endParaRPr kumimoji="0" lang="en-US" altLang="zh-CN" sz="3600">
              <a:solidFill>
                <a:srgbClr val="FF33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68964" name="Text Box 4">
            <a:extLst>
              <a:ext uri="{FF2B5EF4-FFF2-40B4-BE49-F238E27FC236}">
                <a16:creationId xmlns:a16="http://schemas.microsoft.com/office/drawing/2014/main" xmlns="" id="{C3F52E35-7E40-4561-8930-D83C2C3FD1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825" y="3644900"/>
            <a:ext cx="1655763" cy="2528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0" lang="en-US" altLang="zh-CN" sz="3200">
                <a:solidFill>
                  <a:srgbClr val="FF33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2</a:t>
            </a:r>
            <a:r>
              <a:rPr kumimoji="0" lang="zh-CN" altLang="en-US" sz="3200">
                <a:solidFill>
                  <a:srgbClr val="FF33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、一个在东经，另一个在西经</a:t>
            </a:r>
          </a:p>
        </p:txBody>
      </p:sp>
      <p:sp>
        <p:nvSpPr>
          <p:cNvPr id="168965" name="Arc 5">
            <a:extLst>
              <a:ext uri="{FF2B5EF4-FFF2-40B4-BE49-F238E27FC236}">
                <a16:creationId xmlns:a16="http://schemas.microsoft.com/office/drawing/2014/main" xmlns="" id="{8AB254CB-7B54-4442-B26B-ADA18929186C}"/>
              </a:ext>
            </a:extLst>
          </p:cNvPr>
          <p:cNvSpPr>
            <a:spLocks/>
          </p:cNvSpPr>
          <p:nvPr/>
        </p:nvSpPr>
        <p:spPr bwMode="auto">
          <a:xfrm flipH="1">
            <a:off x="6732588" y="1268413"/>
            <a:ext cx="71437" cy="73025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68966" name="Arc 6">
            <a:extLst>
              <a:ext uri="{FF2B5EF4-FFF2-40B4-BE49-F238E27FC236}">
                <a16:creationId xmlns:a16="http://schemas.microsoft.com/office/drawing/2014/main" xmlns="" id="{CEC916FF-12AF-4990-B35D-06EF7A3895DA}"/>
              </a:ext>
            </a:extLst>
          </p:cNvPr>
          <p:cNvSpPr>
            <a:spLocks/>
          </p:cNvSpPr>
          <p:nvPr/>
        </p:nvSpPr>
        <p:spPr bwMode="auto">
          <a:xfrm flipH="1">
            <a:off x="2771775" y="1052513"/>
            <a:ext cx="3887788" cy="2519362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57150">
            <a:solidFill>
              <a:srgbClr val="FF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kumimoji="0" lang="zh-CN" altLang="en-US" sz="1800" b="0">
              <a:solidFill>
                <a:srgbClr val="FF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68967" name="Arc 7">
            <a:extLst>
              <a:ext uri="{FF2B5EF4-FFF2-40B4-BE49-F238E27FC236}">
                <a16:creationId xmlns:a16="http://schemas.microsoft.com/office/drawing/2014/main" xmlns="" id="{05EE9058-E683-4454-BCCC-B448D9D8DE6C}"/>
              </a:ext>
            </a:extLst>
          </p:cNvPr>
          <p:cNvSpPr>
            <a:spLocks/>
          </p:cNvSpPr>
          <p:nvPr/>
        </p:nvSpPr>
        <p:spPr bwMode="auto">
          <a:xfrm>
            <a:off x="6732588" y="1052513"/>
            <a:ext cx="1223962" cy="504825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57150">
            <a:solidFill>
              <a:srgbClr val="FF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68968" name="Line 8">
            <a:extLst>
              <a:ext uri="{FF2B5EF4-FFF2-40B4-BE49-F238E27FC236}">
                <a16:creationId xmlns:a16="http://schemas.microsoft.com/office/drawing/2014/main" xmlns="" id="{1D0857B4-12D1-4A56-B2E9-64CC63FE624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500563" y="1125538"/>
            <a:ext cx="2159000" cy="4535487"/>
          </a:xfrm>
          <a:prstGeom prst="line">
            <a:avLst/>
          </a:prstGeom>
          <a:noFill/>
          <a:ln w="57150">
            <a:solidFill>
              <a:srgbClr val="00FF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68969" name="Line 9">
            <a:extLst>
              <a:ext uri="{FF2B5EF4-FFF2-40B4-BE49-F238E27FC236}">
                <a16:creationId xmlns:a16="http://schemas.microsoft.com/office/drawing/2014/main" xmlns="" id="{EA859903-9D36-47A6-BB60-22B6879B93C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732588" y="620713"/>
            <a:ext cx="144462" cy="360362"/>
          </a:xfrm>
          <a:prstGeom prst="line">
            <a:avLst/>
          </a:prstGeom>
          <a:noFill/>
          <a:ln w="38100">
            <a:solidFill>
              <a:srgbClr val="00FF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89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89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689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689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689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689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1689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1689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8963" grpId="0"/>
      <p:bldP spid="168964" grpId="0"/>
      <p:bldP spid="16896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4" name="Picture 4" descr="蛋黄说">
            <a:extLst>
              <a:ext uri="{FF2B5EF4-FFF2-40B4-BE49-F238E27FC236}">
                <a16:creationId xmlns:a16="http://schemas.microsoft.com/office/drawing/2014/main" xmlns="" id="{D8982A46-28AE-4B05-B5B9-457CC6461D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079" b="10312"/>
          <a:stretch>
            <a:fillRect/>
          </a:stretch>
        </p:blipFill>
        <p:spPr bwMode="auto">
          <a:xfrm>
            <a:off x="1547813" y="1052513"/>
            <a:ext cx="6480175" cy="5805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31" name="Text Box 5">
            <a:extLst>
              <a:ext uri="{FF2B5EF4-FFF2-40B4-BE49-F238E27FC236}">
                <a16:creationId xmlns:a16="http://schemas.microsoft.com/office/drawing/2014/main" xmlns="" id="{27F577C5-2F85-40A4-BCC2-F160FF9977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1913" y="260350"/>
            <a:ext cx="734695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20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en-US" altLang="zh-CN" sz="3200">
                <a:solidFill>
                  <a:srgbClr val="CC0099"/>
                </a:solidFill>
              </a:rPr>
              <a:t>“</a:t>
            </a:r>
            <a:r>
              <a:rPr lang="zh-CN" altLang="en-US" sz="3200">
                <a:solidFill>
                  <a:srgbClr val="CC0099"/>
                </a:solidFill>
              </a:rPr>
              <a:t>浑天说”</a:t>
            </a:r>
            <a:r>
              <a:rPr lang="en-US" altLang="zh-CN" sz="3200">
                <a:solidFill>
                  <a:srgbClr val="CC0099"/>
                </a:solidFill>
              </a:rPr>
              <a:t>------- “</a:t>
            </a:r>
            <a:r>
              <a:rPr lang="zh-CN" altLang="en-US" sz="3200">
                <a:solidFill>
                  <a:srgbClr val="CC0099"/>
                </a:solidFill>
              </a:rPr>
              <a:t>天之包地，犹壳之裹黄”</a:t>
            </a:r>
          </a:p>
        </p:txBody>
      </p:sp>
      <p:sp>
        <p:nvSpPr>
          <p:cNvPr id="22532" name="AutoShape 9">
            <a:hlinkClick r:id="rId3" action="ppaction://hlinksldjump"/>
            <a:extLst>
              <a:ext uri="{FF2B5EF4-FFF2-40B4-BE49-F238E27FC236}">
                <a16:creationId xmlns:a16="http://schemas.microsoft.com/office/drawing/2014/main" xmlns="" id="{7EFBC64A-93BF-4A0A-9A57-D91393370D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32813" y="6237288"/>
            <a:ext cx="611187" cy="620712"/>
          </a:xfrm>
          <a:prstGeom prst="star8">
            <a:avLst>
              <a:gd name="adj" fmla="val 38250"/>
            </a:avLst>
          </a:prstGeom>
          <a:solidFill>
            <a:srgbClr val="00FFFF"/>
          </a:solidFill>
          <a:ln w="63500">
            <a:solidFill>
              <a:srgbClr val="FF00FF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20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4" name="Picture 2">
            <a:extLst>
              <a:ext uri="{FF2B5EF4-FFF2-40B4-BE49-F238E27FC236}">
                <a16:creationId xmlns:a16="http://schemas.microsoft.com/office/drawing/2014/main" xmlns="" id="{ECC295AB-0D96-4B6D-8C76-14F387839C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72" t="1416" r="13329" b="2957"/>
          <a:stretch>
            <a:fillRect/>
          </a:stretch>
        </p:blipFill>
        <p:spPr bwMode="auto">
          <a:xfrm>
            <a:off x="1331913" y="333375"/>
            <a:ext cx="6335712" cy="6065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275" name="Text Box 3">
            <a:extLst>
              <a:ext uri="{FF2B5EF4-FFF2-40B4-BE49-F238E27FC236}">
                <a16:creationId xmlns:a16="http://schemas.microsoft.com/office/drawing/2014/main" xmlns="" id="{26663929-6558-4AF9-8E1F-08B5955CC1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02138" y="6276975"/>
            <a:ext cx="4127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algn="ctr" eaLnBrk="1" hangingPunct="1"/>
            <a:r>
              <a:rPr kumimoji="0" lang="en-US" altLang="zh-CN" sz="3600">
                <a:solidFill>
                  <a:schemeClr val="tx1"/>
                </a:solidFill>
                <a:latin typeface="黑体" panose="02010609060101010101" pitchFamily="49" charset="-122"/>
              </a:rPr>
              <a:t>S</a:t>
            </a:r>
          </a:p>
        </p:txBody>
      </p:sp>
      <p:sp>
        <p:nvSpPr>
          <p:cNvPr id="54276" name="Text Box 4">
            <a:extLst>
              <a:ext uri="{FF2B5EF4-FFF2-40B4-BE49-F238E27FC236}">
                <a16:creationId xmlns:a16="http://schemas.microsoft.com/office/drawing/2014/main" xmlns="" id="{19427C81-F41E-4A3A-A10F-72FDCC6CB2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56100" y="-100013"/>
            <a:ext cx="412750" cy="6413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algn="ctr" eaLnBrk="1" hangingPunct="1"/>
            <a:r>
              <a:rPr kumimoji="0" lang="en-US" altLang="zh-CN" sz="3600">
                <a:solidFill>
                  <a:schemeClr val="tx1"/>
                </a:solidFill>
                <a:latin typeface="黑体" panose="02010609060101010101" pitchFamily="49" charset="-122"/>
              </a:rPr>
              <a:t>N</a:t>
            </a:r>
          </a:p>
        </p:txBody>
      </p:sp>
      <p:sp>
        <p:nvSpPr>
          <p:cNvPr id="54277" name="Oval 5">
            <a:extLst>
              <a:ext uri="{FF2B5EF4-FFF2-40B4-BE49-F238E27FC236}">
                <a16:creationId xmlns:a16="http://schemas.microsoft.com/office/drawing/2014/main" xmlns="" id="{2B42988A-2138-439C-BB09-84A1843FE3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19250" y="476250"/>
            <a:ext cx="5905500" cy="5905500"/>
          </a:xfrm>
          <a:prstGeom prst="ellips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54278" name="Line 6">
            <a:extLst>
              <a:ext uri="{FF2B5EF4-FFF2-40B4-BE49-F238E27FC236}">
                <a16:creationId xmlns:a16="http://schemas.microsoft.com/office/drawing/2014/main" xmlns="" id="{0B8D34A3-CE02-4F9E-B299-038A765E48B8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0" y="476250"/>
            <a:ext cx="0" cy="590550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4279" name="Oval 7">
            <a:extLst>
              <a:ext uri="{FF2B5EF4-FFF2-40B4-BE49-F238E27FC236}">
                <a16:creationId xmlns:a16="http://schemas.microsoft.com/office/drawing/2014/main" xmlns="" id="{761BA04A-CD05-428E-BF9D-F6B3078AAB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79838" y="476250"/>
            <a:ext cx="1512887" cy="5905500"/>
          </a:xfrm>
          <a:prstGeom prst="ellips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54280" name="Oval 8">
            <a:extLst>
              <a:ext uri="{FF2B5EF4-FFF2-40B4-BE49-F238E27FC236}">
                <a16:creationId xmlns:a16="http://schemas.microsoft.com/office/drawing/2014/main" xmlns="" id="{968C3CA3-F335-4E1E-9FAA-9AB06CC17E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59113" y="476250"/>
            <a:ext cx="2951162" cy="5832475"/>
          </a:xfrm>
          <a:prstGeom prst="ellips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algn="ctr" eaLnBrk="1" hangingPunct="1"/>
            <a:endParaRPr lang="zh-CN" altLang="zh-CN"/>
          </a:p>
        </p:txBody>
      </p:sp>
      <p:sp>
        <p:nvSpPr>
          <p:cNvPr id="54281" name="Oval 9">
            <a:extLst>
              <a:ext uri="{FF2B5EF4-FFF2-40B4-BE49-F238E27FC236}">
                <a16:creationId xmlns:a16="http://schemas.microsoft.com/office/drawing/2014/main" xmlns="" id="{37A247E9-07FD-4053-9E7B-88F262D8BA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1413" y="476250"/>
            <a:ext cx="4248150" cy="5905500"/>
          </a:xfrm>
          <a:prstGeom prst="ellips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54282" name="Oval 10">
            <a:extLst>
              <a:ext uri="{FF2B5EF4-FFF2-40B4-BE49-F238E27FC236}">
                <a16:creationId xmlns:a16="http://schemas.microsoft.com/office/drawing/2014/main" xmlns="" id="{431D9714-3421-4FFF-95BC-11E5FCA755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79613" y="476250"/>
            <a:ext cx="5184775" cy="5905500"/>
          </a:xfrm>
          <a:prstGeom prst="ellips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54283" name="Text Box 11">
            <a:extLst>
              <a:ext uri="{FF2B5EF4-FFF2-40B4-BE49-F238E27FC236}">
                <a16:creationId xmlns:a16="http://schemas.microsoft.com/office/drawing/2014/main" xmlns="" id="{7D773189-0B39-4E56-AB89-0994E26A3B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0113" y="3068638"/>
            <a:ext cx="4127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algn="ctr" eaLnBrk="1" hangingPunct="1"/>
            <a:r>
              <a:rPr kumimoji="0" lang="en-US" altLang="zh-CN" sz="3600">
                <a:solidFill>
                  <a:schemeClr val="tx1"/>
                </a:solidFill>
                <a:latin typeface="黑体" panose="02010609060101010101" pitchFamily="49" charset="-122"/>
              </a:rPr>
              <a:t>W</a:t>
            </a:r>
          </a:p>
        </p:txBody>
      </p:sp>
      <p:sp>
        <p:nvSpPr>
          <p:cNvPr id="54284" name="Text Box 12">
            <a:extLst>
              <a:ext uri="{FF2B5EF4-FFF2-40B4-BE49-F238E27FC236}">
                <a16:creationId xmlns:a16="http://schemas.microsoft.com/office/drawing/2014/main" xmlns="" id="{65D8E0F1-4838-4010-9CBF-261BB74344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29550" y="3108325"/>
            <a:ext cx="414338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algn="ctr" eaLnBrk="1" hangingPunct="1"/>
            <a:r>
              <a:rPr kumimoji="0" lang="en-US" altLang="zh-CN" sz="3600">
                <a:solidFill>
                  <a:schemeClr val="tx1"/>
                </a:solidFill>
                <a:latin typeface="黑体" panose="02010609060101010101" pitchFamily="49" charset="-122"/>
              </a:rPr>
              <a:t>E</a:t>
            </a:r>
          </a:p>
        </p:txBody>
      </p:sp>
      <p:sp>
        <p:nvSpPr>
          <p:cNvPr id="54285" name="Text Box 13">
            <a:extLst>
              <a:ext uri="{FF2B5EF4-FFF2-40B4-BE49-F238E27FC236}">
                <a16:creationId xmlns:a16="http://schemas.microsoft.com/office/drawing/2014/main" xmlns="" id="{40918D33-7930-4D53-AC30-EEB15078D6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79975" y="3094038"/>
            <a:ext cx="647700" cy="457200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kumimoji="0" lang="en-US" altLang="zh-CN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15</a:t>
            </a:r>
            <a:r>
              <a:rPr kumimoji="0" lang="en-US" altLang="zh-CN" baseline="3000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o</a:t>
            </a:r>
          </a:p>
        </p:txBody>
      </p:sp>
      <p:sp>
        <p:nvSpPr>
          <p:cNvPr id="54286" name="Rectangle 14">
            <a:extLst>
              <a:ext uri="{FF2B5EF4-FFF2-40B4-BE49-F238E27FC236}">
                <a16:creationId xmlns:a16="http://schemas.microsoft.com/office/drawing/2014/main" xmlns="" id="{CDF0969A-8AE5-4B3F-93C7-7B250CC37C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35375" y="3125788"/>
            <a:ext cx="595313" cy="457200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algn="ctr" eaLnBrk="1" hangingPunct="1"/>
            <a:r>
              <a:rPr kumimoji="0" lang="en-US" altLang="zh-CN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15</a:t>
            </a:r>
            <a:r>
              <a:rPr kumimoji="0" lang="en-US" altLang="zh-CN" baseline="3000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o</a:t>
            </a:r>
          </a:p>
        </p:txBody>
      </p:sp>
      <p:sp>
        <p:nvSpPr>
          <p:cNvPr id="54287" name="Rectangle 15">
            <a:extLst>
              <a:ext uri="{FF2B5EF4-FFF2-40B4-BE49-F238E27FC236}">
                <a16:creationId xmlns:a16="http://schemas.microsoft.com/office/drawing/2014/main" xmlns="" id="{8C4A6D2A-8FE9-4A22-9762-124DF0C1B4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96100" y="3094038"/>
            <a:ext cx="595313" cy="457200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algn="ctr" eaLnBrk="1" hangingPunct="1"/>
            <a:r>
              <a:rPr kumimoji="0" lang="en-US" altLang="zh-CN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60</a:t>
            </a:r>
            <a:r>
              <a:rPr kumimoji="0" lang="en-US" altLang="zh-CN" baseline="3000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o</a:t>
            </a:r>
          </a:p>
        </p:txBody>
      </p:sp>
      <p:sp>
        <p:nvSpPr>
          <p:cNvPr id="54288" name="Rectangle 16">
            <a:extLst>
              <a:ext uri="{FF2B5EF4-FFF2-40B4-BE49-F238E27FC236}">
                <a16:creationId xmlns:a16="http://schemas.microsoft.com/office/drawing/2014/main" xmlns="" id="{3FB5449F-145B-4274-92DD-51588A8178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6813" y="3094038"/>
            <a:ext cx="595312" cy="457200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algn="ctr" eaLnBrk="1" hangingPunct="1"/>
            <a:r>
              <a:rPr kumimoji="0" lang="en-US" altLang="zh-CN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45</a:t>
            </a:r>
            <a:r>
              <a:rPr kumimoji="0" lang="en-US" altLang="zh-CN" baseline="3000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o</a:t>
            </a:r>
          </a:p>
        </p:txBody>
      </p:sp>
      <p:sp>
        <p:nvSpPr>
          <p:cNvPr id="54289" name="Rectangle 17">
            <a:extLst>
              <a:ext uri="{FF2B5EF4-FFF2-40B4-BE49-F238E27FC236}">
                <a16:creationId xmlns:a16="http://schemas.microsoft.com/office/drawing/2014/main" xmlns="" id="{238ED2A6-22C2-4FD5-83F1-134D59DAA5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0700" y="3094038"/>
            <a:ext cx="590550" cy="457200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algn="ctr" eaLnBrk="1" hangingPunct="1"/>
            <a:r>
              <a:rPr kumimoji="0" lang="en-US" altLang="zh-CN" b="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3</a:t>
            </a:r>
            <a:r>
              <a:rPr kumimoji="0" lang="en-US" altLang="zh-CN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0</a:t>
            </a:r>
            <a:r>
              <a:rPr kumimoji="0" lang="en-US" altLang="zh-CN" baseline="3000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o</a:t>
            </a:r>
          </a:p>
        </p:txBody>
      </p:sp>
      <p:sp>
        <p:nvSpPr>
          <p:cNvPr id="54290" name="Rectangle 18">
            <a:extLst>
              <a:ext uri="{FF2B5EF4-FFF2-40B4-BE49-F238E27FC236}">
                <a16:creationId xmlns:a16="http://schemas.microsoft.com/office/drawing/2014/main" xmlns="" id="{3E2269C0-CA73-48B1-93E5-07350F1753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89263" y="3141663"/>
            <a:ext cx="590550" cy="457200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algn="ctr" eaLnBrk="1" hangingPunct="1"/>
            <a:r>
              <a:rPr kumimoji="0" lang="en-US" altLang="zh-CN" b="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3</a:t>
            </a:r>
            <a:r>
              <a:rPr kumimoji="0" lang="en-US" altLang="zh-CN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0</a:t>
            </a:r>
            <a:r>
              <a:rPr kumimoji="0" lang="en-US" altLang="zh-CN" baseline="3000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o</a:t>
            </a:r>
          </a:p>
        </p:txBody>
      </p:sp>
      <p:sp>
        <p:nvSpPr>
          <p:cNvPr id="54291" name="Rectangle 19">
            <a:extLst>
              <a:ext uri="{FF2B5EF4-FFF2-40B4-BE49-F238E27FC236}">
                <a16:creationId xmlns:a16="http://schemas.microsoft.com/office/drawing/2014/main" xmlns="" id="{CD31EE92-51E0-48C7-93A6-085350C8A7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39975" y="3141663"/>
            <a:ext cx="595313" cy="457200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algn="ctr" eaLnBrk="1" hangingPunct="1"/>
            <a:r>
              <a:rPr kumimoji="0" lang="en-US" altLang="zh-CN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45</a:t>
            </a:r>
            <a:r>
              <a:rPr kumimoji="0" lang="en-US" altLang="zh-CN" baseline="3000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o</a:t>
            </a:r>
          </a:p>
        </p:txBody>
      </p:sp>
      <p:sp>
        <p:nvSpPr>
          <p:cNvPr id="54292" name="Rectangle 20">
            <a:extLst>
              <a:ext uri="{FF2B5EF4-FFF2-40B4-BE49-F238E27FC236}">
                <a16:creationId xmlns:a16="http://schemas.microsoft.com/office/drawing/2014/main" xmlns="" id="{8098C3BA-B5F0-47E6-BBA1-8DC8249B2C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1325" y="3141663"/>
            <a:ext cx="595313" cy="457200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kumimoji="0" lang="en-US" altLang="zh-CN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60</a:t>
            </a:r>
            <a:r>
              <a:rPr kumimoji="0" lang="en-US" altLang="zh-CN" baseline="3000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o</a:t>
            </a:r>
          </a:p>
        </p:txBody>
      </p:sp>
      <p:sp>
        <p:nvSpPr>
          <p:cNvPr id="54293" name="Rectangle 21">
            <a:extLst>
              <a:ext uri="{FF2B5EF4-FFF2-40B4-BE49-F238E27FC236}">
                <a16:creationId xmlns:a16="http://schemas.microsoft.com/office/drawing/2014/main" xmlns="" id="{3A384A65-CAAD-4BD3-A9E3-E8ED51F62A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11638" y="2997200"/>
            <a:ext cx="523875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algn="ctr" eaLnBrk="1" hangingPunct="1"/>
            <a:r>
              <a:rPr kumimoji="0" lang="en-US" altLang="zh-CN" sz="3200">
                <a:solidFill>
                  <a:schemeClr val="tx1"/>
                </a:solidFill>
                <a:latin typeface="黑体" panose="02010609060101010101" pitchFamily="49" charset="-122"/>
              </a:rPr>
              <a:t>0</a:t>
            </a:r>
            <a:r>
              <a:rPr kumimoji="0" lang="en-US" altLang="zh-CN" sz="3200" baseline="30000">
                <a:solidFill>
                  <a:schemeClr val="tx1"/>
                </a:solidFill>
                <a:latin typeface="黑体" panose="02010609060101010101" pitchFamily="49" charset="-122"/>
                <a:cs typeface="Arial" panose="020B0604020202020204" pitchFamily="34" charset="0"/>
              </a:rPr>
              <a:t>o</a:t>
            </a:r>
          </a:p>
        </p:txBody>
      </p:sp>
      <p:sp>
        <p:nvSpPr>
          <p:cNvPr id="54294" name="Text Box 22">
            <a:extLst>
              <a:ext uri="{FF2B5EF4-FFF2-40B4-BE49-F238E27FC236}">
                <a16:creationId xmlns:a16="http://schemas.microsoft.com/office/drawing/2014/main" xmlns="" id="{7A618A63-B546-4A78-BE42-A4693F603E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00563" y="3500438"/>
            <a:ext cx="549275" cy="208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>
            <a:spAutoFit/>
          </a:bodyPr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algn="ctr" eaLnBrk="1" hangingPunct="1"/>
            <a:r>
              <a:rPr kumimoji="0" lang="zh-CN" altLang="en-US">
                <a:solidFill>
                  <a:schemeClr val="tx1"/>
                </a:solidFill>
                <a:latin typeface="Arial" panose="020B0604020202020204" pitchFamily="34" charset="0"/>
              </a:rPr>
              <a:t>本初子午线</a:t>
            </a:r>
          </a:p>
        </p:txBody>
      </p:sp>
      <p:sp>
        <p:nvSpPr>
          <p:cNvPr id="54295" name="Oval 23">
            <a:extLst>
              <a:ext uri="{FF2B5EF4-FFF2-40B4-BE49-F238E27FC236}">
                <a16:creationId xmlns:a16="http://schemas.microsoft.com/office/drawing/2014/main" xmlns="" id="{C5229A6A-F85E-47E7-8AEF-E7F920AC04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16438" y="965200"/>
            <a:ext cx="73025" cy="71438"/>
          </a:xfrm>
          <a:prstGeom prst="ellipse">
            <a:avLst/>
          </a:prstGeom>
          <a:solidFill>
            <a:srgbClr val="FF33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79902" name="Line 30">
            <a:extLst>
              <a:ext uri="{FF2B5EF4-FFF2-40B4-BE49-F238E27FC236}">
                <a16:creationId xmlns:a16="http://schemas.microsoft.com/office/drawing/2014/main" xmlns="" id="{1ECE09A3-DAFA-4DEC-8427-954F5C872E9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148263" y="3860800"/>
            <a:ext cx="2303462" cy="0"/>
          </a:xfrm>
          <a:prstGeom prst="line">
            <a:avLst/>
          </a:prstGeom>
          <a:noFill/>
          <a:ln w="63500">
            <a:solidFill>
              <a:srgbClr val="CCFFCC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79903" name="Line 31">
            <a:extLst>
              <a:ext uri="{FF2B5EF4-FFF2-40B4-BE49-F238E27FC236}">
                <a16:creationId xmlns:a16="http://schemas.microsoft.com/office/drawing/2014/main" xmlns="" id="{874AA98C-612D-40C9-8E87-9F303A0E1A3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051050" y="3789363"/>
            <a:ext cx="2376488" cy="0"/>
          </a:xfrm>
          <a:prstGeom prst="line">
            <a:avLst/>
          </a:prstGeom>
          <a:noFill/>
          <a:ln w="63500">
            <a:solidFill>
              <a:srgbClr val="CCFFCC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79904" name="Line 32">
            <a:extLst>
              <a:ext uri="{FF2B5EF4-FFF2-40B4-BE49-F238E27FC236}">
                <a16:creationId xmlns:a16="http://schemas.microsoft.com/office/drawing/2014/main" xmlns="" id="{425A12EB-640F-4025-B4BA-263E66D511D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570413" y="1196975"/>
            <a:ext cx="0" cy="1223963"/>
          </a:xfrm>
          <a:prstGeom prst="line">
            <a:avLst/>
          </a:prstGeom>
          <a:noFill/>
          <a:ln w="63500">
            <a:solidFill>
              <a:srgbClr val="FF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79905" name="Line 33">
            <a:extLst>
              <a:ext uri="{FF2B5EF4-FFF2-40B4-BE49-F238E27FC236}">
                <a16:creationId xmlns:a16="http://schemas.microsoft.com/office/drawing/2014/main" xmlns="" id="{042F9247-F703-41B9-9D24-9CE52C567107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0" y="4221163"/>
            <a:ext cx="0" cy="1152525"/>
          </a:xfrm>
          <a:prstGeom prst="line">
            <a:avLst/>
          </a:prstGeom>
          <a:noFill/>
          <a:ln w="63500">
            <a:solidFill>
              <a:srgbClr val="FF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79908" name="Text Box 36">
            <a:extLst>
              <a:ext uri="{FF2B5EF4-FFF2-40B4-BE49-F238E27FC236}">
                <a16:creationId xmlns:a16="http://schemas.microsoft.com/office/drawing/2014/main" xmlns="" id="{2C4A27F0-4E92-4E31-A75A-4DB221506F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35463" y="692150"/>
            <a:ext cx="49053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zh-CN" altLang="en-US"/>
              <a:t>Ｎ</a:t>
            </a:r>
          </a:p>
        </p:txBody>
      </p:sp>
      <p:sp>
        <p:nvSpPr>
          <p:cNvPr id="79909" name="Text Box 37">
            <a:extLst>
              <a:ext uri="{FF2B5EF4-FFF2-40B4-BE49-F238E27FC236}">
                <a16:creationId xmlns:a16="http://schemas.microsoft.com/office/drawing/2014/main" xmlns="" id="{102172A8-E10A-4B00-BDF0-9D5220C2D7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08488" y="5300663"/>
            <a:ext cx="49053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zh-CN" altLang="en-US"/>
              <a:t>Ｓ</a:t>
            </a:r>
          </a:p>
        </p:txBody>
      </p:sp>
    </p:spTree>
  </p:cSld>
  <p:clrMapOvr>
    <a:masterClrMapping/>
  </p:clrMapOvr>
  <p:transition spd="med">
    <p:wheel spokes="3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99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99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99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99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99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99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99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99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99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99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99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99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908" grpId="0"/>
      <p:bldP spid="79909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98" name="WordArt 3">
            <a:extLst>
              <a:ext uri="{FF2B5EF4-FFF2-40B4-BE49-F238E27FC236}">
                <a16:creationId xmlns:a16="http://schemas.microsoft.com/office/drawing/2014/main" xmlns="" id="{7DCFAB29-0CED-4D55-9109-1AAA06B888D8}"/>
              </a:ext>
            </a:extLst>
          </p:cNvPr>
          <p:cNvSpPr>
            <a:spLocks noChangeArrowheads="1" noChangeShapeType="1"/>
          </p:cNvSpPr>
          <p:nvPr/>
        </p:nvSpPr>
        <p:spPr bwMode="auto">
          <a:xfrm>
            <a:off x="1042988" y="908050"/>
            <a:ext cx="2743200" cy="4572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zh-CN" altLang="en-US" sz="3600" kern="10">
                <a:ln w="9525">
                  <a:solidFill>
                    <a:schemeClr val="tx1"/>
                  </a:solidFill>
                  <a:round/>
                  <a:headEnd/>
                  <a:tailEnd/>
                </a:ln>
                <a:solidFill>
                  <a:schemeClr val="tx2"/>
                </a:solidFill>
                <a:latin typeface="+mn-ea"/>
                <a:ea typeface="+mn-ea"/>
                <a:cs typeface="+mn-ea"/>
              </a:rPr>
              <a:t>经度判断练习</a:t>
            </a:r>
          </a:p>
        </p:txBody>
      </p:sp>
      <p:grpSp>
        <p:nvGrpSpPr>
          <p:cNvPr id="183299" name="Group 4">
            <a:extLst>
              <a:ext uri="{FF2B5EF4-FFF2-40B4-BE49-F238E27FC236}">
                <a16:creationId xmlns:a16="http://schemas.microsoft.com/office/drawing/2014/main" xmlns="" id="{CA08C1BD-2684-4BB6-8CD9-F6937D9B6696}"/>
              </a:ext>
            </a:extLst>
          </p:cNvPr>
          <p:cNvGrpSpPr>
            <a:grpSpLocks/>
          </p:cNvGrpSpPr>
          <p:nvPr/>
        </p:nvGrpSpPr>
        <p:grpSpPr bwMode="auto">
          <a:xfrm>
            <a:off x="1258888" y="2708275"/>
            <a:ext cx="5943600" cy="2895600"/>
            <a:chOff x="0" y="0"/>
            <a:chExt cx="3744" cy="1824"/>
          </a:xfrm>
        </p:grpSpPr>
        <p:sp>
          <p:nvSpPr>
            <p:cNvPr id="183300" name="Line 5">
              <a:extLst>
                <a:ext uri="{FF2B5EF4-FFF2-40B4-BE49-F238E27FC236}">
                  <a16:creationId xmlns:a16="http://schemas.microsoft.com/office/drawing/2014/main" xmlns="" id="{F58DEB92-83F6-4150-8822-C2F11D823DD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0" y="0"/>
              <a:ext cx="0" cy="182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3301" name="Line 6">
              <a:extLst>
                <a:ext uri="{FF2B5EF4-FFF2-40B4-BE49-F238E27FC236}">
                  <a16:creationId xmlns:a16="http://schemas.microsoft.com/office/drawing/2014/main" xmlns="" id="{FAD60615-54AA-4D95-BA4E-809EBCDEE90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76" y="0"/>
              <a:ext cx="0" cy="182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3302" name="Line 7">
              <a:extLst>
                <a:ext uri="{FF2B5EF4-FFF2-40B4-BE49-F238E27FC236}">
                  <a16:creationId xmlns:a16="http://schemas.microsoft.com/office/drawing/2014/main" xmlns="" id="{DC9A5191-1B07-4FEA-B793-C3D72F807BB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72" y="0"/>
              <a:ext cx="0" cy="182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3303" name="Line 8">
              <a:extLst>
                <a:ext uri="{FF2B5EF4-FFF2-40B4-BE49-F238E27FC236}">
                  <a16:creationId xmlns:a16="http://schemas.microsoft.com/office/drawing/2014/main" xmlns="" id="{329C358F-FBC3-4FE8-B040-09995556A0F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68" y="0"/>
              <a:ext cx="0" cy="182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3304" name="Line 9">
              <a:extLst>
                <a:ext uri="{FF2B5EF4-FFF2-40B4-BE49-F238E27FC236}">
                  <a16:creationId xmlns:a16="http://schemas.microsoft.com/office/drawing/2014/main" xmlns="" id="{707E8B17-225E-4D37-B87F-A54930A8989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936"/>
              <a:ext cx="374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3305" name="Line 10">
              <a:extLst>
                <a:ext uri="{FF2B5EF4-FFF2-40B4-BE49-F238E27FC236}">
                  <a16:creationId xmlns:a16="http://schemas.microsoft.com/office/drawing/2014/main" xmlns="" id="{28CE0ADB-2C04-46DE-9966-E00F911C359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1536"/>
              <a:ext cx="374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3306" name="Line 11">
              <a:extLst>
                <a:ext uri="{FF2B5EF4-FFF2-40B4-BE49-F238E27FC236}">
                  <a16:creationId xmlns:a16="http://schemas.microsoft.com/office/drawing/2014/main" xmlns="" id="{1E6CD62B-2B01-4E0B-A05F-21B9443F690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336"/>
              <a:ext cx="374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83307" name="Group 12">
            <a:extLst>
              <a:ext uri="{FF2B5EF4-FFF2-40B4-BE49-F238E27FC236}">
                <a16:creationId xmlns:a16="http://schemas.microsoft.com/office/drawing/2014/main" xmlns="" id="{2DA93883-FF70-4904-8FA4-60C3D7C28F71}"/>
              </a:ext>
            </a:extLst>
          </p:cNvPr>
          <p:cNvGrpSpPr>
            <a:grpSpLocks/>
          </p:cNvGrpSpPr>
          <p:nvPr/>
        </p:nvGrpSpPr>
        <p:grpSpPr bwMode="auto">
          <a:xfrm>
            <a:off x="1776413" y="2251075"/>
            <a:ext cx="4968875" cy="457200"/>
            <a:chOff x="0" y="0"/>
            <a:chExt cx="3130" cy="288"/>
          </a:xfrm>
        </p:grpSpPr>
        <p:sp>
          <p:nvSpPr>
            <p:cNvPr id="183308" name="Text Box 13">
              <a:extLst>
                <a:ext uri="{FF2B5EF4-FFF2-40B4-BE49-F238E27FC236}">
                  <a16:creationId xmlns:a16="http://schemas.microsoft.com/office/drawing/2014/main" xmlns="" id="{0D361F6F-DF5D-47A1-8C38-B45F36BFD0B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0" y="0"/>
              <a:ext cx="44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9pPr>
            </a:lstStyle>
            <a:p>
              <a:r>
                <a:rPr kumimoji="0" lang="zh-CN" altLang="zh-CN" sz="1800" b="0">
                  <a:solidFill>
                    <a:schemeClr val="tx1"/>
                  </a:solidFill>
                  <a:ea typeface="宋体" panose="02010600030101010101" pitchFamily="2" charset="-122"/>
                </a:rPr>
                <a:t>10</a:t>
              </a:r>
              <a:r>
                <a:rPr kumimoji="0" lang="zh-CN" altLang="zh-CN" sz="1200" b="0" baseline="100000">
                  <a:solidFill>
                    <a:schemeClr val="tx1"/>
                  </a:solidFill>
                  <a:ea typeface="宋体" panose="02010600030101010101" pitchFamily="2" charset="-122"/>
                </a:rPr>
                <a:t>O</a:t>
              </a:r>
            </a:p>
          </p:txBody>
        </p:sp>
        <p:sp>
          <p:nvSpPr>
            <p:cNvPr id="183309" name="Text Box 14">
              <a:extLst>
                <a:ext uri="{FF2B5EF4-FFF2-40B4-BE49-F238E27FC236}">
                  <a16:creationId xmlns:a16="http://schemas.microsoft.com/office/drawing/2014/main" xmlns="" id="{59EA5157-0076-4721-A014-E5F802CDC5E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96" y="0"/>
              <a:ext cx="44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9pPr>
            </a:lstStyle>
            <a:p>
              <a:r>
                <a:rPr kumimoji="0" lang="zh-CN" altLang="zh-CN" sz="1800" b="0">
                  <a:solidFill>
                    <a:schemeClr val="tx1"/>
                  </a:solidFill>
                  <a:ea typeface="宋体" panose="02010600030101010101" pitchFamily="2" charset="-122"/>
                </a:rPr>
                <a:t>0</a:t>
              </a:r>
              <a:r>
                <a:rPr kumimoji="0" lang="zh-CN" altLang="zh-CN" sz="1200" b="0" baseline="100000">
                  <a:solidFill>
                    <a:schemeClr val="tx1"/>
                  </a:solidFill>
                  <a:ea typeface="宋体" panose="02010600030101010101" pitchFamily="2" charset="-122"/>
                </a:rPr>
                <a:t>O</a:t>
              </a:r>
            </a:p>
          </p:txBody>
        </p:sp>
        <p:sp>
          <p:nvSpPr>
            <p:cNvPr id="183310" name="Text Box 15">
              <a:extLst>
                <a:ext uri="{FF2B5EF4-FFF2-40B4-BE49-F238E27FC236}">
                  <a16:creationId xmlns:a16="http://schemas.microsoft.com/office/drawing/2014/main" xmlns="" id="{034EE474-EAAE-4EC5-852A-2A123B1A3B2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92" y="0"/>
              <a:ext cx="44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9pPr>
            </a:lstStyle>
            <a:p>
              <a:r>
                <a:rPr kumimoji="0" lang="zh-CN" altLang="zh-CN" sz="1800" b="0">
                  <a:solidFill>
                    <a:schemeClr val="tx1"/>
                  </a:solidFill>
                  <a:ea typeface="宋体" panose="02010600030101010101" pitchFamily="2" charset="-122"/>
                </a:rPr>
                <a:t>10</a:t>
              </a:r>
              <a:r>
                <a:rPr kumimoji="0" lang="zh-CN" altLang="zh-CN" sz="1200" b="0" baseline="100000">
                  <a:solidFill>
                    <a:schemeClr val="tx1"/>
                  </a:solidFill>
                  <a:ea typeface="宋体" panose="02010600030101010101" pitchFamily="2" charset="-122"/>
                </a:rPr>
                <a:t>O</a:t>
              </a:r>
            </a:p>
          </p:txBody>
        </p:sp>
        <p:sp>
          <p:nvSpPr>
            <p:cNvPr id="183311" name="Text Box 16">
              <a:extLst>
                <a:ext uri="{FF2B5EF4-FFF2-40B4-BE49-F238E27FC236}">
                  <a16:creationId xmlns:a16="http://schemas.microsoft.com/office/drawing/2014/main" xmlns="" id="{224BB43D-61D2-4E16-A5DD-C34B2A7D649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88" y="0"/>
              <a:ext cx="44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9pPr>
            </a:lstStyle>
            <a:p>
              <a:r>
                <a:rPr kumimoji="0" lang="zh-CN" altLang="zh-CN" sz="1800" b="0">
                  <a:solidFill>
                    <a:schemeClr val="tx1"/>
                  </a:solidFill>
                  <a:ea typeface="宋体" panose="02010600030101010101" pitchFamily="2" charset="-122"/>
                </a:rPr>
                <a:t>20</a:t>
              </a:r>
              <a:r>
                <a:rPr kumimoji="0" lang="zh-CN" altLang="zh-CN" sz="1200" b="0" baseline="100000">
                  <a:solidFill>
                    <a:schemeClr val="tx1"/>
                  </a:solidFill>
                  <a:ea typeface="宋体" panose="02010600030101010101" pitchFamily="2" charset="-122"/>
                </a:rPr>
                <a:t>O</a:t>
              </a:r>
            </a:p>
          </p:txBody>
        </p:sp>
      </p:grpSp>
      <p:sp>
        <p:nvSpPr>
          <p:cNvPr id="26641" name="Text Box 17">
            <a:extLst>
              <a:ext uri="{FF2B5EF4-FFF2-40B4-BE49-F238E27FC236}">
                <a16:creationId xmlns:a16="http://schemas.microsoft.com/office/drawing/2014/main" xmlns="" id="{AF876692-DF70-435F-B8CB-1AA76E0895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1550" y="1589088"/>
            <a:ext cx="595312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r>
              <a:rPr kumimoji="0" lang="zh-CN" altLang="zh-CN" sz="3200">
                <a:solidFill>
                  <a:schemeClr val="tx1"/>
                </a:solidFill>
                <a:latin typeface="黑体" panose="02010609060101010101" pitchFamily="49" charset="-122"/>
              </a:rPr>
              <a:t>0</a:t>
            </a:r>
            <a:r>
              <a:rPr kumimoji="0" lang="zh-CN" altLang="en-US" sz="3200">
                <a:solidFill>
                  <a:schemeClr val="tx1"/>
                </a:solidFill>
                <a:latin typeface="黑体" panose="02010609060101010101" pitchFamily="49" charset="-122"/>
              </a:rPr>
              <a:t>度以东为东经，</a:t>
            </a:r>
            <a:r>
              <a:rPr kumimoji="0" lang="zh-CN" altLang="zh-CN" sz="3200">
                <a:solidFill>
                  <a:schemeClr val="tx1"/>
                </a:solidFill>
                <a:latin typeface="黑体" panose="02010609060101010101" pitchFamily="49" charset="-122"/>
              </a:rPr>
              <a:t>0</a:t>
            </a:r>
            <a:r>
              <a:rPr kumimoji="0" lang="zh-CN" altLang="en-US" sz="3200">
                <a:solidFill>
                  <a:schemeClr val="tx1"/>
                </a:solidFill>
                <a:latin typeface="黑体" panose="02010609060101010101" pitchFamily="49" charset="-122"/>
              </a:rPr>
              <a:t>度以西为西经</a:t>
            </a:r>
          </a:p>
        </p:txBody>
      </p:sp>
      <p:grpSp>
        <p:nvGrpSpPr>
          <p:cNvPr id="4" name="Group 18">
            <a:extLst>
              <a:ext uri="{FF2B5EF4-FFF2-40B4-BE49-F238E27FC236}">
                <a16:creationId xmlns:a16="http://schemas.microsoft.com/office/drawing/2014/main" xmlns="" id="{51751242-C57E-4831-B5A3-EB66865F5BF4}"/>
              </a:ext>
            </a:extLst>
          </p:cNvPr>
          <p:cNvGrpSpPr>
            <a:grpSpLocks/>
          </p:cNvGrpSpPr>
          <p:nvPr/>
        </p:nvGrpSpPr>
        <p:grpSpPr bwMode="auto">
          <a:xfrm>
            <a:off x="2173288" y="2230438"/>
            <a:ext cx="4730750" cy="477837"/>
            <a:chOff x="0" y="0"/>
            <a:chExt cx="2980" cy="301"/>
          </a:xfrm>
        </p:grpSpPr>
        <p:sp>
          <p:nvSpPr>
            <p:cNvPr id="183314" name="Text Box 19">
              <a:extLst>
                <a:ext uri="{FF2B5EF4-FFF2-40B4-BE49-F238E27FC236}">
                  <a16:creationId xmlns:a16="http://schemas.microsoft.com/office/drawing/2014/main" xmlns="" id="{0A3F46BE-DC3D-4D45-AD5F-A9044A2DB85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0" y="13"/>
              <a:ext cx="30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9pPr>
            </a:lstStyle>
            <a:p>
              <a:r>
                <a:rPr kumimoji="0" lang="zh-CN" altLang="zh-CN" sz="1800">
                  <a:solidFill>
                    <a:srgbClr val="FF3300"/>
                  </a:solidFill>
                  <a:ea typeface="宋体" panose="02010600030101010101" pitchFamily="2" charset="-122"/>
                </a:rPr>
                <a:t>W</a:t>
              </a:r>
            </a:p>
          </p:txBody>
        </p:sp>
        <p:sp>
          <p:nvSpPr>
            <p:cNvPr id="183315" name="Text Box 20">
              <a:extLst>
                <a:ext uri="{FF2B5EF4-FFF2-40B4-BE49-F238E27FC236}">
                  <a16:creationId xmlns:a16="http://schemas.microsoft.com/office/drawing/2014/main" xmlns="" id="{5C423A70-EE06-4B69-BFEE-8BEE00FEC50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64" y="0"/>
              <a:ext cx="11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9pPr>
            </a:lstStyle>
            <a:p>
              <a:endParaRPr kumimoji="0" lang="zh-CN" altLang="zh-CN" sz="1800">
                <a:solidFill>
                  <a:srgbClr val="FF3300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183316" name="Text Box 21">
              <a:extLst>
                <a:ext uri="{FF2B5EF4-FFF2-40B4-BE49-F238E27FC236}">
                  <a16:creationId xmlns:a16="http://schemas.microsoft.com/office/drawing/2014/main" xmlns="" id="{59F43568-0006-4504-8280-131497561DF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13"/>
              <a:ext cx="24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9pPr>
            </a:lstStyle>
            <a:p>
              <a:r>
                <a:rPr kumimoji="0" lang="zh-CN" altLang="zh-CN" sz="1800">
                  <a:solidFill>
                    <a:srgbClr val="FF3300"/>
                  </a:solidFill>
                  <a:ea typeface="宋体" panose="02010600030101010101" pitchFamily="2" charset="-122"/>
                </a:rPr>
                <a:t>E</a:t>
              </a:r>
            </a:p>
          </p:txBody>
        </p:sp>
        <p:sp>
          <p:nvSpPr>
            <p:cNvPr id="183317" name="Text Box 22">
              <a:extLst>
                <a:ext uri="{FF2B5EF4-FFF2-40B4-BE49-F238E27FC236}">
                  <a16:creationId xmlns:a16="http://schemas.microsoft.com/office/drawing/2014/main" xmlns="" id="{FE817D05-76D4-45DA-8C35-6BD40FE5518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36" y="13"/>
              <a:ext cx="24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9pPr>
            </a:lstStyle>
            <a:p>
              <a:r>
                <a:rPr kumimoji="0" lang="zh-CN" altLang="zh-CN" sz="1800">
                  <a:solidFill>
                    <a:srgbClr val="FF3300"/>
                  </a:solidFill>
                  <a:ea typeface="宋体" panose="02010600030101010101" pitchFamily="2" charset="-122"/>
                </a:rPr>
                <a:t>E</a:t>
              </a:r>
            </a:p>
          </p:txBody>
        </p:sp>
      </p:grpSp>
      <p:grpSp>
        <p:nvGrpSpPr>
          <p:cNvPr id="5" name="Group 23">
            <a:extLst>
              <a:ext uri="{FF2B5EF4-FFF2-40B4-BE49-F238E27FC236}">
                <a16:creationId xmlns:a16="http://schemas.microsoft.com/office/drawing/2014/main" xmlns="" id="{41611671-16D8-4001-A68D-D62A0ED1780A}"/>
              </a:ext>
            </a:extLst>
          </p:cNvPr>
          <p:cNvGrpSpPr>
            <a:grpSpLocks/>
          </p:cNvGrpSpPr>
          <p:nvPr/>
        </p:nvGrpSpPr>
        <p:grpSpPr bwMode="auto">
          <a:xfrm>
            <a:off x="2020888" y="2708275"/>
            <a:ext cx="4267200" cy="2895600"/>
            <a:chOff x="0" y="0"/>
            <a:chExt cx="2688" cy="1824"/>
          </a:xfrm>
        </p:grpSpPr>
        <p:sp>
          <p:nvSpPr>
            <p:cNvPr id="183319" name="Line 24">
              <a:extLst>
                <a:ext uri="{FF2B5EF4-FFF2-40B4-BE49-F238E27FC236}">
                  <a16:creationId xmlns:a16="http://schemas.microsoft.com/office/drawing/2014/main" xmlns="" id="{ADA9275C-341D-4BD0-BAB9-07DB2F93E4F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0"/>
              <a:ext cx="0" cy="1824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3320" name="Line 25">
              <a:extLst>
                <a:ext uri="{FF2B5EF4-FFF2-40B4-BE49-F238E27FC236}">
                  <a16:creationId xmlns:a16="http://schemas.microsoft.com/office/drawing/2014/main" xmlns="" id="{F85023CB-6005-4717-94F2-9A22902A643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96" y="0"/>
              <a:ext cx="0" cy="1824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3321" name="Line 26">
              <a:extLst>
                <a:ext uri="{FF2B5EF4-FFF2-40B4-BE49-F238E27FC236}">
                  <a16:creationId xmlns:a16="http://schemas.microsoft.com/office/drawing/2014/main" xmlns="" id="{96DCDC8C-3260-4FA3-8FAB-1169A470C0F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92" y="0"/>
              <a:ext cx="0" cy="1824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3322" name="Line 27">
              <a:extLst>
                <a:ext uri="{FF2B5EF4-FFF2-40B4-BE49-F238E27FC236}">
                  <a16:creationId xmlns:a16="http://schemas.microsoft.com/office/drawing/2014/main" xmlns="" id="{F1ED7DCE-BD48-4E23-A82B-C295565C0C4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88" y="0"/>
              <a:ext cx="0" cy="1824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repeatCount="3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repeatCount="3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66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41" grpId="0" autoUpdateAnimBg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22" name="WordArt 3">
            <a:extLst>
              <a:ext uri="{FF2B5EF4-FFF2-40B4-BE49-F238E27FC236}">
                <a16:creationId xmlns:a16="http://schemas.microsoft.com/office/drawing/2014/main" xmlns="" id="{29AAADCE-DE6B-4AC7-9936-C33B29DEEB4C}"/>
              </a:ext>
            </a:extLst>
          </p:cNvPr>
          <p:cNvSpPr>
            <a:spLocks noChangeArrowheads="1" noChangeShapeType="1"/>
          </p:cNvSpPr>
          <p:nvPr/>
        </p:nvSpPr>
        <p:spPr bwMode="auto">
          <a:xfrm>
            <a:off x="1403350" y="1181100"/>
            <a:ext cx="2743200" cy="4572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zh-CN" altLang="en-US" sz="3600" kern="10">
                <a:ln w="9525">
                  <a:solidFill>
                    <a:schemeClr val="tx1"/>
                  </a:solidFill>
                  <a:round/>
                  <a:headEnd/>
                  <a:tailEnd/>
                </a:ln>
                <a:solidFill>
                  <a:schemeClr val="tx2"/>
                </a:solidFill>
                <a:latin typeface="+mn-ea"/>
                <a:ea typeface="+mn-ea"/>
                <a:cs typeface="+mn-ea"/>
              </a:rPr>
              <a:t>经度判断练习</a:t>
            </a:r>
          </a:p>
        </p:txBody>
      </p:sp>
      <p:grpSp>
        <p:nvGrpSpPr>
          <p:cNvPr id="184323" name="Group 4">
            <a:extLst>
              <a:ext uri="{FF2B5EF4-FFF2-40B4-BE49-F238E27FC236}">
                <a16:creationId xmlns:a16="http://schemas.microsoft.com/office/drawing/2014/main" xmlns="" id="{3973ABF3-529F-4A64-8C41-04EA125984CE}"/>
              </a:ext>
            </a:extLst>
          </p:cNvPr>
          <p:cNvGrpSpPr>
            <a:grpSpLocks/>
          </p:cNvGrpSpPr>
          <p:nvPr/>
        </p:nvGrpSpPr>
        <p:grpSpPr bwMode="auto">
          <a:xfrm>
            <a:off x="1258888" y="2981325"/>
            <a:ext cx="5943600" cy="2895600"/>
            <a:chOff x="0" y="0"/>
            <a:chExt cx="3744" cy="1824"/>
          </a:xfrm>
        </p:grpSpPr>
        <p:sp>
          <p:nvSpPr>
            <p:cNvPr id="184324" name="Line 5">
              <a:extLst>
                <a:ext uri="{FF2B5EF4-FFF2-40B4-BE49-F238E27FC236}">
                  <a16:creationId xmlns:a16="http://schemas.microsoft.com/office/drawing/2014/main" xmlns="" id="{2D700C0F-1A6F-4BC7-8789-085497530C8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0" y="0"/>
              <a:ext cx="0" cy="182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4325" name="Line 6">
              <a:extLst>
                <a:ext uri="{FF2B5EF4-FFF2-40B4-BE49-F238E27FC236}">
                  <a16:creationId xmlns:a16="http://schemas.microsoft.com/office/drawing/2014/main" xmlns="" id="{AF7378A1-FE35-49D6-8990-FF46913D284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76" y="0"/>
              <a:ext cx="0" cy="182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4326" name="Line 7">
              <a:extLst>
                <a:ext uri="{FF2B5EF4-FFF2-40B4-BE49-F238E27FC236}">
                  <a16:creationId xmlns:a16="http://schemas.microsoft.com/office/drawing/2014/main" xmlns="" id="{E8670D4B-E2C3-4845-89D7-E4D356FBDB3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72" y="0"/>
              <a:ext cx="0" cy="182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4327" name="Line 8">
              <a:extLst>
                <a:ext uri="{FF2B5EF4-FFF2-40B4-BE49-F238E27FC236}">
                  <a16:creationId xmlns:a16="http://schemas.microsoft.com/office/drawing/2014/main" xmlns="" id="{BF8D4B29-E5DA-4315-B2B8-E2803983ECF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68" y="0"/>
              <a:ext cx="0" cy="182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4328" name="Line 9">
              <a:extLst>
                <a:ext uri="{FF2B5EF4-FFF2-40B4-BE49-F238E27FC236}">
                  <a16:creationId xmlns:a16="http://schemas.microsoft.com/office/drawing/2014/main" xmlns="" id="{AF410157-7EA7-4417-99D9-8BFFA138255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936"/>
              <a:ext cx="374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4329" name="Line 10">
              <a:extLst>
                <a:ext uri="{FF2B5EF4-FFF2-40B4-BE49-F238E27FC236}">
                  <a16:creationId xmlns:a16="http://schemas.microsoft.com/office/drawing/2014/main" xmlns="" id="{BED022B4-6380-4822-88E2-2C734EC405A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1536"/>
              <a:ext cx="374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4330" name="Line 11">
              <a:extLst>
                <a:ext uri="{FF2B5EF4-FFF2-40B4-BE49-F238E27FC236}">
                  <a16:creationId xmlns:a16="http://schemas.microsoft.com/office/drawing/2014/main" xmlns="" id="{5A2739D9-DC2F-4A0D-AEE0-7717E8587A6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336"/>
              <a:ext cx="374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84331" name="Group 12">
            <a:extLst>
              <a:ext uri="{FF2B5EF4-FFF2-40B4-BE49-F238E27FC236}">
                <a16:creationId xmlns:a16="http://schemas.microsoft.com/office/drawing/2014/main" xmlns="" id="{4F7F78FE-84A5-4731-82C6-10BF57F2FBA1}"/>
              </a:ext>
            </a:extLst>
          </p:cNvPr>
          <p:cNvGrpSpPr>
            <a:grpSpLocks/>
          </p:cNvGrpSpPr>
          <p:nvPr/>
        </p:nvGrpSpPr>
        <p:grpSpPr bwMode="auto">
          <a:xfrm>
            <a:off x="1776413" y="2524125"/>
            <a:ext cx="4962525" cy="457200"/>
            <a:chOff x="0" y="0"/>
            <a:chExt cx="3126" cy="288"/>
          </a:xfrm>
        </p:grpSpPr>
        <p:sp>
          <p:nvSpPr>
            <p:cNvPr id="184332" name="Text Box 13">
              <a:extLst>
                <a:ext uri="{FF2B5EF4-FFF2-40B4-BE49-F238E27FC236}">
                  <a16:creationId xmlns:a16="http://schemas.microsoft.com/office/drawing/2014/main" xmlns="" id="{C7CBA208-CC20-4039-9B50-0542D6D8EAF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0" y="0"/>
              <a:ext cx="47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9pPr>
            </a:lstStyle>
            <a:p>
              <a:r>
                <a:rPr kumimoji="0" lang="zh-CN" altLang="zh-CN" sz="1800" b="0">
                  <a:solidFill>
                    <a:schemeClr val="tx1"/>
                  </a:solidFill>
                  <a:ea typeface="宋体" panose="02010600030101010101" pitchFamily="2" charset="-122"/>
                </a:rPr>
                <a:t>160</a:t>
              </a:r>
              <a:r>
                <a:rPr kumimoji="0" lang="zh-CN" altLang="zh-CN" sz="1200" b="0" baseline="100000">
                  <a:solidFill>
                    <a:schemeClr val="tx1"/>
                  </a:solidFill>
                  <a:ea typeface="宋体" panose="02010600030101010101" pitchFamily="2" charset="-122"/>
                </a:rPr>
                <a:t>O</a:t>
              </a:r>
            </a:p>
          </p:txBody>
        </p:sp>
        <p:sp>
          <p:nvSpPr>
            <p:cNvPr id="184333" name="Text Box 14">
              <a:extLst>
                <a:ext uri="{FF2B5EF4-FFF2-40B4-BE49-F238E27FC236}">
                  <a16:creationId xmlns:a16="http://schemas.microsoft.com/office/drawing/2014/main" xmlns="" id="{145E832D-ECEF-4E2B-9676-9150ED734B4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74" y="0"/>
              <a:ext cx="47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9pPr>
            </a:lstStyle>
            <a:p>
              <a:r>
                <a:rPr kumimoji="0" lang="zh-CN" altLang="zh-CN" sz="1800" b="0">
                  <a:solidFill>
                    <a:schemeClr val="tx1"/>
                  </a:solidFill>
                  <a:ea typeface="宋体" panose="02010600030101010101" pitchFamily="2" charset="-122"/>
                </a:rPr>
                <a:t>170</a:t>
              </a:r>
              <a:r>
                <a:rPr kumimoji="0" lang="zh-CN" altLang="zh-CN" sz="1200" b="0" baseline="100000">
                  <a:solidFill>
                    <a:schemeClr val="tx1"/>
                  </a:solidFill>
                  <a:ea typeface="宋体" panose="02010600030101010101" pitchFamily="2" charset="-122"/>
                </a:rPr>
                <a:t>O</a:t>
              </a:r>
            </a:p>
          </p:txBody>
        </p:sp>
        <p:sp>
          <p:nvSpPr>
            <p:cNvPr id="184334" name="Text Box 15">
              <a:extLst>
                <a:ext uri="{FF2B5EF4-FFF2-40B4-BE49-F238E27FC236}">
                  <a16:creationId xmlns:a16="http://schemas.microsoft.com/office/drawing/2014/main" xmlns="" id="{B8D0928F-5DF8-4F78-B35B-8D6C7C9D004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38" y="0"/>
              <a:ext cx="52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9pPr>
            </a:lstStyle>
            <a:p>
              <a:r>
                <a:rPr kumimoji="0" lang="zh-CN" altLang="zh-CN" sz="1800" b="0">
                  <a:solidFill>
                    <a:schemeClr val="tx1"/>
                  </a:solidFill>
                  <a:ea typeface="宋体" panose="02010600030101010101" pitchFamily="2" charset="-122"/>
                </a:rPr>
                <a:t>180</a:t>
              </a:r>
              <a:r>
                <a:rPr kumimoji="0" lang="zh-CN" altLang="zh-CN" sz="1200" b="0" baseline="100000">
                  <a:solidFill>
                    <a:schemeClr val="tx1"/>
                  </a:solidFill>
                  <a:ea typeface="宋体" panose="02010600030101010101" pitchFamily="2" charset="-122"/>
                </a:rPr>
                <a:t>O</a:t>
              </a:r>
            </a:p>
          </p:txBody>
        </p:sp>
        <p:sp>
          <p:nvSpPr>
            <p:cNvPr id="184335" name="Text Box 16">
              <a:extLst>
                <a:ext uri="{FF2B5EF4-FFF2-40B4-BE49-F238E27FC236}">
                  <a16:creationId xmlns:a16="http://schemas.microsoft.com/office/drawing/2014/main" xmlns="" id="{368DDBB2-F3EE-469B-8191-46C441A45CA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50" y="0"/>
              <a:ext cx="47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9pPr>
            </a:lstStyle>
            <a:p>
              <a:r>
                <a:rPr kumimoji="0" lang="zh-CN" altLang="zh-CN" sz="1800" b="0">
                  <a:solidFill>
                    <a:schemeClr val="tx1"/>
                  </a:solidFill>
                  <a:ea typeface="宋体" panose="02010600030101010101" pitchFamily="2" charset="-122"/>
                </a:rPr>
                <a:t>170</a:t>
              </a:r>
              <a:r>
                <a:rPr kumimoji="0" lang="zh-CN" altLang="zh-CN" sz="1200" b="0" baseline="100000">
                  <a:solidFill>
                    <a:schemeClr val="tx1"/>
                  </a:solidFill>
                  <a:ea typeface="宋体" panose="02010600030101010101" pitchFamily="2" charset="-122"/>
                </a:rPr>
                <a:t>O</a:t>
              </a:r>
            </a:p>
          </p:txBody>
        </p:sp>
      </p:grpSp>
      <p:sp>
        <p:nvSpPr>
          <p:cNvPr id="29713" name="Text Box 17">
            <a:extLst>
              <a:ext uri="{FF2B5EF4-FFF2-40B4-BE49-F238E27FC236}">
                <a16:creationId xmlns:a16="http://schemas.microsoft.com/office/drawing/2014/main" xmlns="" id="{A2BFD432-F838-4A02-9030-280E3FD3C7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8888" y="1757363"/>
            <a:ext cx="6894512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r>
              <a:rPr kumimoji="0" lang="zh-CN" altLang="zh-CN" sz="3200">
                <a:solidFill>
                  <a:schemeClr val="tx1"/>
                </a:solidFill>
                <a:latin typeface="黑体" panose="02010609060101010101" pitchFamily="49" charset="-122"/>
              </a:rPr>
              <a:t>180</a:t>
            </a:r>
            <a:r>
              <a:rPr kumimoji="0" lang="zh-CN" altLang="en-US" sz="3200">
                <a:solidFill>
                  <a:schemeClr val="tx1"/>
                </a:solidFill>
                <a:latin typeface="黑体" panose="02010609060101010101" pitchFamily="49" charset="-122"/>
              </a:rPr>
              <a:t>度以东为西经，以西为东经</a:t>
            </a:r>
          </a:p>
        </p:txBody>
      </p:sp>
      <p:grpSp>
        <p:nvGrpSpPr>
          <p:cNvPr id="4" name="Group 18">
            <a:extLst>
              <a:ext uri="{FF2B5EF4-FFF2-40B4-BE49-F238E27FC236}">
                <a16:creationId xmlns:a16="http://schemas.microsoft.com/office/drawing/2014/main" xmlns="" id="{DDD036E3-DD68-4292-8993-3A6D78F0CCDA}"/>
              </a:ext>
            </a:extLst>
          </p:cNvPr>
          <p:cNvGrpSpPr>
            <a:grpSpLocks/>
          </p:cNvGrpSpPr>
          <p:nvPr/>
        </p:nvGrpSpPr>
        <p:grpSpPr bwMode="auto">
          <a:xfrm>
            <a:off x="2401888" y="2524125"/>
            <a:ext cx="4679950" cy="457200"/>
            <a:chOff x="0" y="0"/>
            <a:chExt cx="2948" cy="288"/>
          </a:xfrm>
        </p:grpSpPr>
        <p:sp>
          <p:nvSpPr>
            <p:cNvPr id="184338" name="Text Box 19">
              <a:extLst>
                <a:ext uri="{FF2B5EF4-FFF2-40B4-BE49-F238E27FC236}">
                  <a16:creationId xmlns:a16="http://schemas.microsoft.com/office/drawing/2014/main" xmlns="" id="{6861CCD3-E58C-4216-AEB8-A302FF3F860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0" y="0"/>
              <a:ext cx="24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9pPr>
            </a:lstStyle>
            <a:p>
              <a:r>
                <a:rPr kumimoji="0" lang="zh-CN" altLang="zh-CN" sz="1800">
                  <a:solidFill>
                    <a:srgbClr val="FF3300"/>
                  </a:solidFill>
                  <a:ea typeface="宋体" panose="02010600030101010101" pitchFamily="2" charset="-122"/>
                </a:rPr>
                <a:t>E</a:t>
              </a:r>
            </a:p>
          </p:txBody>
        </p:sp>
        <p:sp>
          <p:nvSpPr>
            <p:cNvPr id="184339" name="Text Box 20">
              <a:extLst>
                <a:ext uri="{FF2B5EF4-FFF2-40B4-BE49-F238E27FC236}">
                  <a16:creationId xmlns:a16="http://schemas.microsoft.com/office/drawing/2014/main" xmlns="" id="{AC79BAE2-79E5-418D-84BA-2D0410B9EA9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64" y="0"/>
              <a:ext cx="24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9pPr>
            </a:lstStyle>
            <a:p>
              <a:r>
                <a:rPr kumimoji="0" lang="zh-CN" altLang="zh-CN" sz="1800">
                  <a:solidFill>
                    <a:srgbClr val="FF3300"/>
                  </a:solidFill>
                  <a:ea typeface="宋体" panose="02010600030101010101" pitchFamily="2" charset="-122"/>
                </a:rPr>
                <a:t>E</a:t>
              </a:r>
            </a:p>
          </p:txBody>
        </p:sp>
        <p:sp>
          <p:nvSpPr>
            <p:cNvPr id="184340" name="Text Box 21">
              <a:extLst>
                <a:ext uri="{FF2B5EF4-FFF2-40B4-BE49-F238E27FC236}">
                  <a16:creationId xmlns:a16="http://schemas.microsoft.com/office/drawing/2014/main" xmlns="" id="{175E445E-037B-43C9-8F3B-031BB9831DB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40" y="0"/>
              <a:ext cx="30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9pPr>
            </a:lstStyle>
            <a:p>
              <a:r>
                <a:rPr kumimoji="0" lang="zh-CN" altLang="zh-CN" sz="1800">
                  <a:solidFill>
                    <a:srgbClr val="FF3300"/>
                  </a:solidFill>
                  <a:ea typeface="宋体" panose="02010600030101010101" pitchFamily="2" charset="-122"/>
                </a:rPr>
                <a:t>W</a:t>
              </a:r>
            </a:p>
          </p:txBody>
        </p:sp>
      </p:grpSp>
      <p:grpSp>
        <p:nvGrpSpPr>
          <p:cNvPr id="5" name="Group 22">
            <a:extLst>
              <a:ext uri="{FF2B5EF4-FFF2-40B4-BE49-F238E27FC236}">
                <a16:creationId xmlns:a16="http://schemas.microsoft.com/office/drawing/2014/main" xmlns="" id="{89B9EA37-1175-4D26-AE8E-E795A5161DD5}"/>
              </a:ext>
            </a:extLst>
          </p:cNvPr>
          <p:cNvGrpSpPr>
            <a:grpSpLocks/>
          </p:cNvGrpSpPr>
          <p:nvPr/>
        </p:nvGrpSpPr>
        <p:grpSpPr bwMode="auto">
          <a:xfrm>
            <a:off x="2020888" y="2981325"/>
            <a:ext cx="4267200" cy="2895600"/>
            <a:chOff x="0" y="0"/>
            <a:chExt cx="2688" cy="1824"/>
          </a:xfrm>
        </p:grpSpPr>
        <p:sp>
          <p:nvSpPr>
            <p:cNvPr id="184342" name="Line 23">
              <a:extLst>
                <a:ext uri="{FF2B5EF4-FFF2-40B4-BE49-F238E27FC236}">
                  <a16:creationId xmlns:a16="http://schemas.microsoft.com/office/drawing/2014/main" xmlns="" id="{5889EC2C-5F49-4DEA-828B-9518AF9DE01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0"/>
              <a:ext cx="0" cy="1824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4343" name="Line 24">
              <a:extLst>
                <a:ext uri="{FF2B5EF4-FFF2-40B4-BE49-F238E27FC236}">
                  <a16:creationId xmlns:a16="http://schemas.microsoft.com/office/drawing/2014/main" xmlns="" id="{BA9D8805-3B71-4042-A28D-BF09CC4672D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96" y="0"/>
              <a:ext cx="0" cy="1824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4344" name="Line 25">
              <a:extLst>
                <a:ext uri="{FF2B5EF4-FFF2-40B4-BE49-F238E27FC236}">
                  <a16:creationId xmlns:a16="http://schemas.microsoft.com/office/drawing/2014/main" xmlns="" id="{4B64FC45-A29B-47E3-8BC9-8BA7FB54F11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92" y="0"/>
              <a:ext cx="0" cy="1824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4345" name="Line 26">
              <a:extLst>
                <a:ext uri="{FF2B5EF4-FFF2-40B4-BE49-F238E27FC236}">
                  <a16:creationId xmlns:a16="http://schemas.microsoft.com/office/drawing/2014/main" xmlns="" id="{B89BF01A-160C-4B29-B7A0-240ABBDCC0A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88" y="0"/>
              <a:ext cx="0" cy="1824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repeatCount="3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repeatCount="3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97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713" grpId="0" autoUpdateAnimBg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346" name="Picture 2" descr="经线和经度3-6">
            <a:extLst>
              <a:ext uri="{FF2B5EF4-FFF2-40B4-BE49-F238E27FC236}">
                <a16:creationId xmlns:a16="http://schemas.microsoft.com/office/drawing/2014/main" xmlns="" id="{93B4600C-AABD-4E32-B1D0-0BA4D9F649C4}"/>
              </a:ext>
            </a:extLst>
          </p:cNvPr>
          <p:cNvPicPr>
            <a:picLocks noGrp="1" noChangeAspect="1" noChangeArrowheads="1"/>
          </p:cNvPicPr>
          <p:nvPr>
            <p:ph type="body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27088" y="0"/>
            <a:ext cx="7489825" cy="6858000"/>
          </a:xfrm>
          <a:noFill/>
          <a:ln/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53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53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70" name="WordArt 3">
            <a:extLst>
              <a:ext uri="{FF2B5EF4-FFF2-40B4-BE49-F238E27FC236}">
                <a16:creationId xmlns:a16="http://schemas.microsoft.com/office/drawing/2014/main" xmlns="" id="{F2C26D2D-18B6-4466-8891-F7B5D07AD733}"/>
              </a:ext>
            </a:extLst>
          </p:cNvPr>
          <p:cNvSpPr>
            <a:spLocks noChangeArrowheads="1" noChangeShapeType="1"/>
          </p:cNvSpPr>
          <p:nvPr/>
        </p:nvSpPr>
        <p:spPr bwMode="auto">
          <a:xfrm>
            <a:off x="900113" y="981075"/>
            <a:ext cx="2743200" cy="4572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zh-CN" altLang="en-US" sz="3600" kern="10">
                <a:ln w="9525">
                  <a:solidFill>
                    <a:schemeClr val="tx1"/>
                  </a:solidFill>
                  <a:round/>
                  <a:headEnd/>
                  <a:tailEnd/>
                </a:ln>
                <a:solidFill>
                  <a:schemeClr val="tx2"/>
                </a:solidFill>
                <a:latin typeface="+mn-ea"/>
                <a:ea typeface="+mn-ea"/>
                <a:cs typeface="+mn-ea"/>
              </a:rPr>
              <a:t>经度判断练习</a:t>
            </a:r>
          </a:p>
        </p:txBody>
      </p:sp>
      <p:grpSp>
        <p:nvGrpSpPr>
          <p:cNvPr id="186371" name="Group 4">
            <a:extLst>
              <a:ext uri="{FF2B5EF4-FFF2-40B4-BE49-F238E27FC236}">
                <a16:creationId xmlns:a16="http://schemas.microsoft.com/office/drawing/2014/main" xmlns="" id="{C59DCF87-DE02-41AA-BD0B-754062C85556}"/>
              </a:ext>
            </a:extLst>
          </p:cNvPr>
          <p:cNvGrpSpPr>
            <a:grpSpLocks/>
          </p:cNvGrpSpPr>
          <p:nvPr/>
        </p:nvGrpSpPr>
        <p:grpSpPr bwMode="auto">
          <a:xfrm>
            <a:off x="1289050" y="2852738"/>
            <a:ext cx="5943600" cy="2895600"/>
            <a:chOff x="0" y="0"/>
            <a:chExt cx="3744" cy="1824"/>
          </a:xfrm>
        </p:grpSpPr>
        <p:sp>
          <p:nvSpPr>
            <p:cNvPr id="186372" name="Line 5">
              <a:extLst>
                <a:ext uri="{FF2B5EF4-FFF2-40B4-BE49-F238E27FC236}">
                  <a16:creationId xmlns:a16="http://schemas.microsoft.com/office/drawing/2014/main" xmlns="" id="{FBD6B9DC-FDBE-436B-BABB-89E9E0FC19A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0" y="0"/>
              <a:ext cx="0" cy="182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6373" name="Line 6">
              <a:extLst>
                <a:ext uri="{FF2B5EF4-FFF2-40B4-BE49-F238E27FC236}">
                  <a16:creationId xmlns:a16="http://schemas.microsoft.com/office/drawing/2014/main" xmlns="" id="{09757C6E-B71F-4E96-9F51-E4858BB089B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76" y="0"/>
              <a:ext cx="0" cy="182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6374" name="Line 7">
              <a:extLst>
                <a:ext uri="{FF2B5EF4-FFF2-40B4-BE49-F238E27FC236}">
                  <a16:creationId xmlns:a16="http://schemas.microsoft.com/office/drawing/2014/main" xmlns="" id="{1429F93D-C25A-47DB-BACB-F4EFA5EB98A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72" y="0"/>
              <a:ext cx="0" cy="182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6375" name="Line 8">
              <a:extLst>
                <a:ext uri="{FF2B5EF4-FFF2-40B4-BE49-F238E27FC236}">
                  <a16:creationId xmlns:a16="http://schemas.microsoft.com/office/drawing/2014/main" xmlns="" id="{FBAC2486-9C85-4BBC-9AD4-E0626588110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68" y="0"/>
              <a:ext cx="0" cy="182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6376" name="Line 9">
              <a:extLst>
                <a:ext uri="{FF2B5EF4-FFF2-40B4-BE49-F238E27FC236}">
                  <a16:creationId xmlns:a16="http://schemas.microsoft.com/office/drawing/2014/main" xmlns="" id="{F4852F02-D055-4316-9543-524D010B8C8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936"/>
              <a:ext cx="374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6377" name="Line 10">
              <a:extLst>
                <a:ext uri="{FF2B5EF4-FFF2-40B4-BE49-F238E27FC236}">
                  <a16:creationId xmlns:a16="http://schemas.microsoft.com/office/drawing/2014/main" xmlns="" id="{68F7D4CB-7F35-4A9F-8021-A3BE8D58908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1536"/>
              <a:ext cx="374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6378" name="Line 11">
              <a:extLst>
                <a:ext uri="{FF2B5EF4-FFF2-40B4-BE49-F238E27FC236}">
                  <a16:creationId xmlns:a16="http://schemas.microsoft.com/office/drawing/2014/main" xmlns="" id="{E1A4E32D-DF33-4E2C-B0B0-FC2B0C811A0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336"/>
              <a:ext cx="374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86379" name="Group 12">
            <a:extLst>
              <a:ext uri="{FF2B5EF4-FFF2-40B4-BE49-F238E27FC236}">
                <a16:creationId xmlns:a16="http://schemas.microsoft.com/office/drawing/2014/main" xmlns="" id="{93BFDB65-3244-4FB1-9935-C010B523A097}"/>
              </a:ext>
            </a:extLst>
          </p:cNvPr>
          <p:cNvGrpSpPr>
            <a:grpSpLocks/>
          </p:cNvGrpSpPr>
          <p:nvPr/>
        </p:nvGrpSpPr>
        <p:grpSpPr bwMode="auto">
          <a:xfrm>
            <a:off x="1806575" y="2395538"/>
            <a:ext cx="4968875" cy="457200"/>
            <a:chOff x="0" y="0"/>
            <a:chExt cx="3130" cy="288"/>
          </a:xfrm>
        </p:grpSpPr>
        <p:sp>
          <p:nvSpPr>
            <p:cNvPr id="186380" name="Text Box 13">
              <a:extLst>
                <a:ext uri="{FF2B5EF4-FFF2-40B4-BE49-F238E27FC236}">
                  <a16:creationId xmlns:a16="http://schemas.microsoft.com/office/drawing/2014/main" xmlns="" id="{AFF18199-3FAE-4B4B-8704-AAEBBB0FECE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0" y="0"/>
              <a:ext cx="44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9pPr>
            </a:lstStyle>
            <a:p>
              <a:r>
                <a:rPr kumimoji="0" lang="zh-CN" altLang="zh-CN" sz="1800" b="0">
                  <a:solidFill>
                    <a:schemeClr val="tx1"/>
                  </a:solidFill>
                  <a:ea typeface="宋体" panose="02010600030101010101" pitchFamily="2" charset="-122"/>
                </a:rPr>
                <a:t>40</a:t>
              </a:r>
              <a:r>
                <a:rPr kumimoji="0" lang="zh-CN" altLang="zh-CN" sz="1200" b="0" baseline="100000">
                  <a:solidFill>
                    <a:schemeClr val="tx1"/>
                  </a:solidFill>
                  <a:ea typeface="宋体" panose="02010600030101010101" pitchFamily="2" charset="-122"/>
                </a:rPr>
                <a:t>O</a:t>
              </a:r>
            </a:p>
          </p:txBody>
        </p:sp>
        <p:sp>
          <p:nvSpPr>
            <p:cNvPr id="186381" name="Text Box 14">
              <a:extLst>
                <a:ext uri="{FF2B5EF4-FFF2-40B4-BE49-F238E27FC236}">
                  <a16:creationId xmlns:a16="http://schemas.microsoft.com/office/drawing/2014/main" xmlns="" id="{736542E4-73CF-4DF4-8E70-FD4B2CB855E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96" y="0"/>
              <a:ext cx="44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9pPr>
            </a:lstStyle>
            <a:p>
              <a:r>
                <a:rPr kumimoji="0" lang="zh-CN" altLang="zh-CN" sz="1800" b="0">
                  <a:solidFill>
                    <a:schemeClr val="tx1"/>
                  </a:solidFill>
                  <a:ea typeface="宋体" panose="02010600030101010101" pitchFamily="2" charset="-122"/>
                </a:rPr>
                <a:t>50</a:t>
              </a:r>
              <a:r>
                <a:rPr kumimoji="0" lang="zh-CN" altLang="zh-CN" sz="1200" b="0" baseline="100000">
                  <a:solidFill>
                    <a:schemeClr val="tx1"/>
                  </a:solidFill>
                  <a:ea typeface="宋体" panose="02010600030101010101" pitchFamily="2" charset="-122"/>
                </a:rPr>
                <a:t>O</a:t>
              </a:r>
            </a:p>
          </p:txBody>
        </p:sp>
        <p:sp>
          <p:nvSpPr>
            <p:cNvPr id="186382" name="Text Box 15">
              <a:extLst>
                <a:ext uri="{FF2B5EF4-FFF2-40B4-BE49-F238E27FC236}">
                  <a16:creationId xmlns:a16="http://schemas.microsoft.com/office/drawing/2014/main" xmlns="" id="{5C734546-196E-419C-91CB-22DCCDD0C1A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92" y="0"/>
              <a:ext cx="44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9pPr>
            </a:lstStyle>
            <a:p>
              <a:r>
                <a:rPr kumimoji="0" lang="zh-CN" altLang="zh-CN" sz="1800" b="0">
                  <a:solidFill>
                    <a:schemeClr val="tx1"/>
                  </a:solidFill>
                  <a:ea typeface="宋体" panose="02010600030101010101" pitchFamily="2" charset="-122"/>
                </a:rPr>
                <a:t>60</a:t>
              </a:r>
              <a:r>
                <a:rPr kumimoji="0" lang="zh-CN" altLang="zh-CN" sz="1200" b="0" baseline="100000">
                  <a:solidFill>
                    <a:schemeClr val="tx1"/>
                  </a:solidFill>
                  <a:ea typeface="宋体" panose="02010600030101010101" pitchFamily="2" charset="-122"/>
                </a:rPr>
                <a:t>O</a:t>
              </a:r>
            </a:p>
          </p:txBody>
        </p:sp>
        <p:sp>
          <p:nvSpPr>
            <p:cNvPr id="186383" name="Text Box 16">
              <a:extLst>
                <a:ext uri="{FF2B5EF4-FFF2-40B4-BE49-F238E27FC236}">
                  <a16:creationId xmlns:a16="http://schemas.microsoft.com/office/drawing/2014/main" xmlns="" id="{04BF052F-785D-40EF-826F-78F968BF003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88" y="0"/>
              <a:ext cx="44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9pPr>
            </a:lstStyle>
            <a:p>
              <a:r>
                <a:rPr kumimoji="0" lang="zh-CN" altLang="zh-CN" sz="1800" b="0">
                  <a:solidFill>
                    <a:schemeClr val="tx1"/>
                  </a:solidFill>
                  <a:ea typeface="宋体" panose="02010600030101010101" pitchFamily="2" charset="-122"/>
                </a:rPr>
                <a:t>70</a:t>
              </a:r>
              <a:r>
                <a:rPr kumimoji="0" lang="zh-CN" altLang="zh-CN" sz="1200" b="0" baseline="100000">
                  <a:solidFill>
                    <a:schemeClr val="tx1"/>
                  </a:solidFill>
                  <a:ea typeface="宋体" panose="02010600030101010101" pitchFamily="2" charset="-122"/>
                </a:rPr>
                <a:t>O</a:t>
              </a:r>
            </a:p>
          </p:txBody>
        </p:sp>
      </p:grpSp>
      <p:sp>
        <p:nvSpPr>
          <p:cNvPr id="27665" name="Text Box 17">
            <a:extLst>
              <a:ext uri="{FF2B5EF4-FFF2-40B4-BE49-F238E27FC236}">
                <a16:creationId xmlns:a16="http://schemas.microsoft.com/office/drawing/2014/main" xmlns="" id="{DF101356-8FCD-485E-BE1F-7AF68C8EC4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088" y="1628775"/>
            <a:ext cx="76200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r>
              <a:rPr kumimoji="0" lang="zh-CN" altLang="en-US" sz="3200" dirty="0">
                <a:solidFill>
                  <a:schemeClr val="tx1"/>
                </a:solidFill>
                <a:latin typeface="黑体" panose="02010609060101010101" pitchFamily="49" charset="-122"/>
              </a:rPr>
              <a:t>度数向东越来越大，东增东经</a:t>
            </a:r>
          </a:p>
        </p:txBody>
      </p:sp>
      <p:grpSp>
        <p:nvGrpSpPr>
          <p:cNvPr id="4" name="Group 18">
            <a:extLst>
              <a:ext uri="{FF2B5EF4-FFF2-40B4-BE49-F238E27FC236}">
                <a16:creationId xmlns:a16="http://schemas.microsoft.com/office/drawing/2014/main" xmlns="" id="{06E0BFE5-60D3-4275-B9DF-1C0FF04711A7}"/>
              </a:ext>
            </a:extLst>
          </p:cNvPr>
          <p:cNvGrpSpPr>
            <a:grpSpLocks/>
          </p:cNvGrpSpPr>
          <p:nvPr/>
        </p:nvGrpSpPr>
        <p:grpSpPr bwMode="auto">
          <a:xfrm>
            <a:off x="2203450" y="2344738"/>
            <a:ext cx="4687888" cy="519112"/>
            <a:chOff x="0" y="0"/>
            <a:chExt cx="2953" cy="327"/>
          </a:xfrm>
        </p:grpSpPr>
        <p:sp>
          <p:nvSpPr>
            <p:cNvPr id="186386" name="Text Box 19">
              <a:extLst>
                <a:ext uri="{FF2B5EF4-FFF2-40B4-BE49-F238E27FC236}">
                  <a16:creationId xmlns:a16="http://schemas.microsoft.com/office/drawing/2014/main" xmlns="" id="{278B3D4F-8229-452F-B62E-9A9FC2719CA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0" y="0"/>
              <a:ext cx="265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9pPr>
            </a:lstStyle>
            <a:p>
              <a:r>
                <a:rPr kumimoji="0" lang="zh-CN" altLang="zh-CN" sz="2800">
                  <a:solidFill>
                    <a:srgbClr val="FF3300"/>
                  </a:solidFill>
                  <a:ea typeface="宋体" panose="02010600030101010101" pitchFamily="2" charset="-122"/>
                </a:rPr>
                <a:t>E</a:t>
              </a:r>
            </a:p>
          </p:txBody>
        </p:sp>
        <p:sp>
          <p:nvSpPr>
            <p:cNvPr id="186387" name="Text Box 20">
              <a:extLst>
                <a:ext uri="{FF2B5EF4-FFF2-40B4-BE49-F238E27FC236}">
                  <a16:creationId xmlns:a16="http://schemas.microsoft.com/office/drawing/2014/main" xmlns="" id="{F8603B57-35E8-4D87-8C88-A569B7BBC23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12" y="0"/>
              <a:ext cx="265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9pPr>
            </a:lstStyle>
            <a:p>
              <a:r>
                <a:rPr kumimoji="0" lang="zh-CN" altLang="zh-CN" sz="2800">
                  <a:solidFill>
                    <a:srgbClr val="FF3300"/>
                  </a:solidFill>
                  <a:ea typeface="宋体" panose="02010600030101010101" pitchFamily="2" charset="-122"/>
                </a:rPr>
                <a:t>E</a:t>
              </a:r>
            </a:p>
          </p:txBody>
        </p:sp>
        <p:sp>
          <p:nvSpPr>
            <p:cNvPr id="186388" name="Text Box 21">
              <a:extLst>
                <a:ext uri="{FF2B5EF4-FFF2-40B4-BE49-F238E27FC236}">
                  <a16:creationId xmlns:a16="http://schemas.microsoft.com/office/drawing/2014/main" xmlns="" id="{3C761F15-47EE-4752-9658-13526B1BD58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83" y="0"/>
              <a:ext cx="265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9pPr>
            </a:lstStyle>
            <a:p>
              <a:r>
                <a:rPr kumimoji="0" lang="zh-CN" altLang="zh-CN" sz="2800">
                  <a:solidFill>
                    <a:srgbClr val="FF3300"/>
                  </a:solidFill>
                  <a:ea typeface="宋体" panose="02010600030101010101" pitchFamily="2" charset="-122"/>
                </a:rPr>
                <a:t>E</a:t>
              </a:r>
            </a:p>
          </p:txBody>
        </p:sp>
        <p:sp>
          <p:nvSpPr>
            <p:cNvPr id="186389" name="Text Box 22">
              <a:extLst>
                <a:ext uri="{FF2B5EF4-FFF2-40B4-BE49-F238E27FC236}">
                  <a16:creationId xmlns:a16="http://schemas.microsoft.com/office/drawing/2014/main" xmlns="" id="{325004F0-E973-451F-B175-27B66E4F4DD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88" y="0"/>
              <a:ext cx="265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9pPr>
            </a:lstStyle>
            <a:p>
              <a:r>
                <a:rPr kumimoji="0" lang="zh-CN" altLang="zh-CN" sz="2800">
                  <a:solidFill>
                    <a:srgbClr val="FF3300"/>
                  </a:solidFill>
                  <a:ea typeface="宋体" panose="02010600030101010101" pitchFamily="2" charset="-122"/>
                </a:rPr>
                <a:t>E</a:t>
              </a:r>
            </a:p>
          </p:txBody>
        </p:sp>
      </p:grpSp>
      <p:grpSp>
        <p:nvGrpSpPr>
          <p:cNvPr id="5" name="Group 23">
            <a:extLst>
              <a:ext uri="{FF2B5EF4-FFF2-40B4-BE49-F238E27FC236}">
                <a16:creationId xmlns:a16="http://schemas.microsoft.com/office/drawing/2014/main" xmlns="" id="{BDB54F47-0258-49F3-B122-2F8F64836F30}"/>
              </a:ext>
            </a:extLst>
          </p:cNvPr>
          <p:cNvGrpSpPr>
            <a:grpSpLocks/>
          </p:cNvGrpSpPr>
          <p:nvPr/>
        </p:nvGrpSpPr>
        <p:grpSpPr bwMode="auto">
          <a:xfrm>
            <a:off x="2051050" y="2852738"/>
            <a:ext cx="4267200" cy="2895600"/>
            <a:chOff x="0" y="0"/>
            <a:chExt cx="2688" cy="1824"/>
          </a:xfrm>
        </p:grpSpPr>
        <p:sp>
          <p:nvSpPr>
            <p:cNvPr id="186391" name="Line 24">
              <a:extLst>
                <a:ext uri="{FF2B5EF4-FFF2-40B4-BE49-F238E27FC236}">
                  <a16:creationId xmlns:a16="http://schemas.microsoft.com/office/drawing/2014/main" xmlns="" id="{08E5C38A-E545-42CA-A6B5-9187291FB83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0"/>
              <a:ext cx="0" cy="1824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6392" name="Line 25">
              <a:extLst>
                <a:ext uri="{FF2B5EF4-FFF2-40B4-BE49-F238E27FC236}">
                  <a16:creationId xmlns:a16="http://schemas.microsoft.com/office/drawing/2014/main" xmlns="" id="{E52CD943-0ACD-4A4C-835E-DE166DBAD8D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96" y="0"/>
              <a:ext cx="0" cy="1824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6393" name="Line 26">
              <a:extLst>
                <a:ext uri="{FF2B5EF4-FFF2-40B4-BE49-F238E27FC236}">
                  <a16:creationId xmlns:a16="http://schemas.microsoft.com/office/drawing/2014/main" xmlns="" id="{47EA918F-FB73-48D7-AB09-D51E41758B2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92" y="0"/>
              <a:ext cx="0" cy="1824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6394" name="Line 27">
              <a:extLst>
                <a:ext uri="{FF2B5EF4-FFF2-40B4-BE49-F238E27FC236}">
                  <a16:creationId xmlns:a16="http://schemas.microsoft.com/office/drawing/2014/main" xmlns="" id="{A1C85054-9E3A-4283-8367-57AE0F7AA8B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88" y="0"/>
              <a:ext cx="0" cy="1824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repeatCount="3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665" grpId="0" autoUpdateAnimBg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40" name="Text Box 4">
            <a:extLst>
              <a:ext uri="{FF2B5EF4-FFF2-40B4-BE49-F238E27FC236}">
                <a16:creationId xmlns:a16="http://schemas.microsoft.com/office/drawing/2014/main" xmlns="" id="{FA24D273-8108-4B60-B20F-58F2734C4F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8300" y="1700213"/>
            <a:ext cx="733425" cy="2346325"/>
          </a:xfrm>
          <a:prstGeom prst="rect">
            <a:avLst/>
          </a:prstGeom>
          <a:noFill/>
          <a:ln w="63500">
            <a:noFill/>
            <a:miter lim="800000"/>
            <a:headEnd/>
            <a:tailEnd/>
          </a:ln>
          <a:effectLst/>
        </p:spPr>
        <p:txBody>
          <a:bodyPr vert="eaVert" wrap="none">
            <a:spAutoFit/>
          </a:bodyPr>
          <a:lstStyle/>
          <a:p>
            <a:pPr>
              <a:defRPr/>
            </a:pPr>
            <a:r>
              <a:rPr kumimoji="0" lang="zh-CN" altLang="en-US" sz="36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黑体" pitchFamily="2" charset="-122"/>
              </a:rPr>
              <a:t>经线与经度</a:t>
            </a:r>
          </a:p>
        </p:txBody>
      </p:sp>
    </p:spTree>
    <p:controls>
      <mc:AlternateContent xmlns:mc="http://schemas.openxmlformats.org/markup-compatibility/2006">
        <mc:Choice xmlns:v="urn:schemas-microsoft-com:vml" Requires="v">
          <p:control spid="169993" name="ShockwaveFlash1" r:id="rId2" imgW="7342857" imgH="5950807"/>
        </mc:Choice>
        <mc:Fallback>
          <p:control name="ShockwaveFlash1" r:id="rId2" imgW="7342857" imgH="5950807">
            <p:pic>
              <p:nvPicPr>
                <p:cNvPr id="0" name="ShockwaveFlash1"/>
                <p:cNvPicPr preferRelativeResize="0">
                  <a:picLocks noChangeArrowheads="1" noChangeShapeType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331913" y="333375"/>
                  <a:ext cx="7343775" cy="594995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91240B29-F687-4F45-9708-019B960494DF}">
                    <a14:hiddenLine xmlns:a14="http://schemas.microsoft.com/office/drawing/2010/main" w="9525">
                      <a:noFill/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</p:controls>
  </p:cSld>
  <p:clrMapOvr>
    <a:masterClrMapping/>
  </p:clrMapOvr>
  <p:transition spd="med">
    <p:split orient="vert"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7" name="Rectangle 5">
            <a:extLst>
              <a:ext uri="{FF2B5EF4-FFF2-40B4-BE49-F238E27FC236}">
                <a16:creationId xmlns:a16="http://schemas.microsoft.com/office/drawing/2014/main" xmlns="" id="{513AC484-4E0A-48F7-98CA-3B12394CCCEB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/>
              <a:t>东西半球</a:t>
            </a:r>
          </a:p>
        </p:txBody>
      </p:sp>
      <p:pic>
        <p:nvPicPr>
          <p:cNvPr id="171011" name="Picture 4" descr="东西半球">
            <a:extLst>
              <a:ext uri="{FF2B5EF4-FFF2-40B4-BE49-F238E27FC236}">
                <a16:creationId xmlns:a16="http://schemas.microsoft.com/office/drawing/2014/main" xmlns="" id="{35CDF4FA-7250-4F35-95E3-C10AEAEC7FC3}"/>
              </a:ext>
            </a:extLst>
          </p:cNvPr>
          <p:cNvPicPr>
            <a:picLocks noGrp="1" noChangeAspect="1" noChangeArrowheads="1"/>
          </p:cNvPicPr>
          <p:nvPr>
            <p:ph idx="429496729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02" b="16850"/>
          <a:stretch>
            <a:fillRect/>
          </a:stretch>
        </p:blipFill>
        <p:spPr>
          <a:xfrm>
            <a:off x="0" y="1412875"/>
            <a:ext cx="9144000" cy="4752975"/>
          </a:xfrm>
          <a:noFill/>
        </p:spPr>
      </p:pic>
      <p:sp>
        <p:nvSpPr>
          <p:cNvPr id="171012" name="AutoShape 9">
            <a:hlinkClick r:id="rId3" action="ppaction://hlinksldjump"/>
            <a:extLst>
              <a:ext uri="{FF2B5EF4-FFF2-40B4-BE49-F238E27FC236}">
                <a16:creationId xmlns:a16="http://schemas.microsoft.com/office/drawing/2014/main" xmlns="" id="{B2B4FD80-A9CD-477A-A7A1-9369116599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9788" y="6308725"/>
            <a:ext cx="684212" cy="549275"/>
          </a:xfrm>
          <a:prstGeom prst="star8">
            <a:avLst>
              <a:gd name="adj" fmla="val 38250"/>
            </a:avLst>
          </a:prstGeom>
          <a:solidFill>
            <a:srgbClr val="00FFFF"/>
          </a:solidFill>
          <a:ln w="63500">
            <a:solidFill>
              <a:srgbClr val="FF00FF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274" name="Picture 3" descr="按此在新窗口浏览图片">
            <a:extLst>
              <a:ext uri="{FF2B5EF4-FFF2-40B4-BE49-F238E27FC236}">
                <a16:creationId xmlns:a16="http://schemas.microsoft.com/office/drawing/2014/main" xmlns="" id="{AD64CDDA-EB26-4A80-B07C-970F7B536C9F}"/>
              </a:ext>
            </a:extLst>
          </p:cNvPr>
          <p:cNvPicPr>
            <a:picLocks noGrp="1" noChangeAspect="1" noChangeArrowheads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605"/>
          <a:stretch>
            <a:fillRect/>
          </a:stretch>
        </p:blipFill>
        <p:spPr>
          <a:xfrm>
            <a:off x="0" y="549275"/>
            <a:ext cx="9144000" cy="3671888"/>
          </a:xfrm>
        </p:spPr>
      </p:pic>
      <p:sp>
        <p:nvSpPr>
          <p:cNvPr id="25604" name="Text Box 4">
            <a:extLst>
              <a:ext uri="{FF2B5EF4-FFF2-40B4-BE49-F238E27FC236}">
                <a16:creationId xmlns:a16="http://schemas.microsoft.com/office/drawing/2014/main" xmlns="" id="{EF8489B7-0912-42EC-A4EE-BA1CC731A6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0113" y="4359275"/>
            <a:ext cx="7118350" cy="137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kumimoji="0" lang="zh-CN" altLang="en-US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判断东西半球的秘诀：小小为东，大大为西</a:t>
            </a:r>
          </a:p>
          <a:p>
            <a:pPr>
              <a:lnSpc>
                <a:spcPct val="150000"/>
              </a:lnSpc>
            </a:pPr>
            <a:r>
              <a:rPr kumimoji="0" lang="zh-CN" altLang="en-US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（小于</a:t>
            </a:r>
            <a:r>
              <a:rPr kumimoji="0" lang="zh-CN" altLang="zh-CN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20</a:t>
            </a:r>
            <a:r>
              <a:rPr kumimoji="0" lang="zh-CN" altLang="en-US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度在东半球，大于</a:t>
            </a:r>
            <a:r>
              <a:rPr kumimoji="0" lang="zh-CN" altLang="zh-CN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160</a:t>
            </a:r>
            <a:r>
              <a:rPr kumimoji="0" lang="zh-CN" altLang="en-US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度在西半球）</a:t>
            </a:r>
          </a:p>
        </p:txBody>
      </p:sp>
      <p:sp>
        <p:nvSpPr>
          <p:cNvPr id="182276" name="Rectangle 5">
            <a:extLst>
              <a:ext uri="{FF2B5EF4-FFF2-40B4-BE49-F238E27FC236}">
                <a16:creationId xmlns:a16="http://schemas.microsoft.com/office/drawing/2014/main" xmlns="" id="{1150BF25-0508-451B-9B04-2E4F3B5922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8975" y="3481388"/>
            <a:ext cx="503238" cy="2159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endParaRPr kumimoji="0" lang="zh-CN" altLang="en-US" sz="1800" b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04" grpId="0" autoUpdateAnimBg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Text Box 2">
            <a:extLst>
              <a:ext uri="{FF2B5EF4-FFF2-40B4-BE49-F238E27FC236}">
                <a16:creationId xmlns:a16="http://schemas.microsoft.com/office/drawing/2014/main" xmlns="" id="{48DEF3F7-2CC2-4E82-A179-06DB877D39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35825" y="5899150"/>
            <a:ext cx="1814513" cy="528638"/>
          </a:xfrm>
          <a:prstGeom prst="rect">
            <a:avLst/>
          </a:prstGeom>
          <a:noFill/>
          <a:ln w="9525" algn="ctr">
            <a:solidFill>
              <a:srgbClr val="FF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kumimoji="0" lang="zh-CN" altLang="en-US" sz="2800" b="0">
                <a:solidFill>
                  <a:schemeClr val="tx1"/>
                </a:solidFill>
                <a:latin typeface="Arial" panose="020B0604020202020204" pitchFamily="34" charset="0"/>
              </a:rPr>
              <a:t>哪个半球</a:t>
            </a:r>
            <a:r>
              <a:rPr kumimoji="0" lang="en-US" altLang="zh-CN" sz="2800" b="0">
                <a:solidFill>
                  <a:schemeClr val="tx1"/>
                </a:solidFill>
                <a:latin typeface="Arial" panose="020B0604020202020204" pitchFamily="34" charset="0"/>
              </a:rPr>
              <a:t>?</a:t>
            </a:r>
          </a:p>
        </p:txBody>
      </p:sp>
      <p:pic>
        <p:nvPicPr>
          <p:cNvPr id="82947" name="Picture 3">
            <a:extLst>
              <a:ext uri="{FF2B5EF4-FFF2-40B4-BE49-F238E27FC236}">
                <a16:creationId xmlns:a16="http://schemas.microsoft.com/office/drawing/2014/main" xmlns="" id="{1F8FA38F-BAC6-42D6-874D-188FBCB27A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4925" y="3284538"/>
            <a:ext cx="3457575" cy="34575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outerShdw dist="71842" dir="2700000" algn="ctr" rotWithShape="0">
              <a:srgbClr val="000000"/>
            </a:outerShdw>
          </a:effectLst>
        </p:spPr>
      </p:pic>
      <p:pic>
        <p:nvPicPr>
          <p:cNvPr id="82948" name="Picture 4">
            <a:extLst>
              <a:ext uri="{FF2B5EF4-FFF2-40B4-BE49-F238E27FC236}">
                <a16:creationId xmlns:a16="http://schemas.microsoft.com/office/drawing/2014/main" xmlns="" id="{1FB6BC6F-F3A7-44A3-B85C-FE875DCF1D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979613" y="131763"/>
            <a:ext cx="3441700" cy="34417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outerShdw dist="63500" dir="3187806" algn="ctr" rotWithShape="0">
              <a:srgbClr val="000000"/>
            </a:outerShdw>
          </a:effectLst>
        </p:spPr>
      </p:pic>
      <p:pic>
        <p:nvPicPr>
          <p:cNvPr id="82949" name="Picture 5">
            <a:extLst>
              <a:ext uri="{FF2B5EF4-FFF2-40B4-BE49-F238E27FC236}">
                <a16:creationId xmlns:a16="http://schemas.microsoft.com/office/drawing/2014/main" xmlns="" id="{8B13D956-5911-4B26-9B67-B752F3C101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 l="13806" r="12366" b="3149"/>
          <a:stretch>
            <a:fillRect/>
          </a:stretch>
        </p:blipFill>
        <p:spPr bwMode="auto">
          <a:xfrm>
            <a:off x="5508625" y="44450"/>
            <a:ext cx="3635375" cy="35750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outerShdw dist="63500" dir="2212194" algn="ctr" rotWithShape="0">
              <a:srgbClr val="000000"/>
            </a:outerShdw>
          </a:effectLst>
        </p:spPr>
      </p:pic>
      <p:pic>
        <p:nvPicPr>
          <p:cNvPr id="82950" name="Picture 6">
            <a:extLst>
              <a:ext uri="{FF2B5EF4-FFF2-40B4-BE49-F238E27FC236}">
                <a16:creationId xmlns:a16="http://schemas.microsoft.com/office/drawing/2014/main" xmlns="" id="{9DF21055-8A70-42DC-9E67-48217250C2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708400" y="3286125"/>
            <a:ext cx="3455988" cy="345598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outerShdw dist="71842" dir="2700000" algn="ctr" rotWithShape="0">
              <a:srgbClr val="000000"/>
            </a:outerShdw>
          </a:effectLst>
        </p:spPr>
      </p:pic>
      <p:sp>
        <p:nvSpPr>
          <p:cNvPr id="57351" name="Text Box 7">
            <a:extLst>
              <a:ext uri="{FF2B5EF4-FFF2-40B4-BE49-F238E27FC236}">
                <a16:creationId xmlns:a16="http://schemas.microsoft.com/office/drawing/2014/main" xmlns="" id="{209FA5EB-1298-4AC1-B05B-DB70409C8A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48038" y="1484313"/>
            <a:ext cx="8636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0" lang="en-US" altLang="zh-CN" sz="1800" b="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rPr>
              <a:t>90</a:t>
            </a:r>
            <a:r>
              <a:rPr kumimoji="0" lang="en-US" altLang="zh-CN" sz="1800" b="0" baseline="30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rPr>
              <a:t>o</a:t>
            </a:r>
            <a:r>
              <a:rPr kumimoji="0" lang="en-US" altLang="zh-CN" sz="1800" b="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rPr>
              <a:t>N</a:t>
            </a:r>
          </a:p>
        </p:txBody>
      </p:sp>
      <p:sp>
        <p:nvSpPr>
          <p:cNvPr id="57352" name="Text Box 8">
            <a:extLst>
              <a:ext uri="{FF2B5EF4-FFF2-40B4-BE49-F238E27FC236}">
                <a16:creationId xmlns:a16="http://schemas.microsoft.com/office/drawing/2014/main" xmlns="" id="{00D88EF8-7BC9-4DF7-B2A2-B4FD66091F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48488" y="1628775"/>
            <a:ext cx="863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0" lang="en-US" altLang="zh-CN" sz="1800" b="0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rPr>
              <a:t>90</a:t>
            </a:r>
            <a:r>
              <a:rPr kumimoji="0" lang="en-US" altLang="zh-CN" sz="1800" b="0" baseline="30000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rPr>
              <a:t>o</a:t>
            </a:r>
            <a:r>
              <a:rPr kumimoji="0" lang="en-US" altLang="zh-CN" sz="1800" b="0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rPr>
              <a:t>S</a:t>
            </a:r>
          </a:p>
        </p:txBody>
      </p:sp>
      <p:sp>
        <p:nvSpPr>
          <p:cNvPr id="57353" name="Text Box 9">
            <a:extLst>
              <a:ext uri="{FF2B5EF4-FFF2-40B4-BE49-F238E27FC236}">
                <a16:creationId xmlns:a16="http://schemas.microsoft.com/office/drawing/2014/main" xmlns="" id="{29774010-DC41-4159-9F65-4A149531CA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92725" y="1557338"/>
            <a:ext cx="8636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0" lang="en-US" altLang="zh-CN" sz="1800" b="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rPr>
              <a:t>0</a:t>
            </a:r>
            <a:r>
              <a:rPr kumimoji="0" lang="en-US" altLang="zh-CN" sz="1800" b="0" baseline="30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rPr>
              <a:t>o</a:t>
            </a:r>
            <a:endParaRPr kumimoji="0" lang="en-US" altLang="zh-CN" sz="1800" b="0">
              <a:solidFill>
                <a:schemeClr val="tx1"/>
              </a:solidFill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57354" name="Text Box 10">
            <a:extLst>
              <a:ext uri="{FF2B5EF4-FFF2-40B4-BE49-F238E27FC236}">
                <a16:creationId xmlns:a16="http://schemas.microsoft.com/office/drawing/2014/main" xmlns="" id="{25414855-7AFB-4679-96A2-8E8C9C914E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6600" y="4862513"/>
            <a:ext cx="8636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0" lang="en-US" altLang="zh-CN" sz="1800" b="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rPr>
              <a:t>160</a:t>
            </a:r>
            <a:r>
              <a:rPr kumimoji="0" lang="en-US" altLang="zh-CN" sz="1800" b="0" baseline="30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rPr>
              <a:t>o</a:t>
            </a:r>
            <a:r>
              <a:rPr kumimoji="0" lang="en-US" altLang="zh-CN" sz="1800" b="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rPr>
              <a:t>E</a:t>
            </a:r>
          </a:p>
        </p:txBody>
      </p:sp>
      <p:sp>
        <p:nvSpPr>
          <p:cNvPr id="57355" name="Text Box 11">
            <a:extLst>
              <a:ext uri="{FF2B5EF4-FFF2-40B4-BE49-F238E27FC236}">
                <a16:creationId xmlns:a16="http://schemas.microsoft.com/office/drawing/2014/main" xmlns="" id="{515887BA-69B9-4F9B-828B-F6DE0B7905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64388" y="4868863"/>
            <a:ext cx="8636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0" lang="en-US" altLang="zh-CN" sz="1800" b="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rPr>
              <a:t>20</a:t>
            </a:r>
            <a:r>
              <a:rPr kumimoji="0" lang="en-US" altLang="zh-CN" sz="1800" b="0" baseline="30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rPr>
              <a:t>o</a:t>
            </a:r>
            <a:r>
              <a:rPr kumimoji="0" lang="en-US" altLang="zh-CN" sz="1800" b="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rPr>
              <a:t>W</a:t>
            </a:r>
          </a:p>
        </p:txBody>
      </p:sp>
      <p:sp>
        <p:nvSpPr>
          <p:cNvPr id="57356" name="Text Box 12">
            <a:extLst>
              <a:ext uri="{FF2B5EF4-FFF2-40B4-BE49-F238E27FC236}">
                <a16:creationId xmlns:a16="http://schemas.microsoft.com/office/drawing/2014/main" xmlns="" id="{556FCDE0-0BD2-48DA-BBC7-DB2DF9CC38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36513" y="4868863"/>
            <a:ext cx="863601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0" lang="en-US" altLang="zh-CN" sz="1800" b="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rPr>
              <a:t>20</a:t>
            </a:r>
            <a:r>
              <a:rPr kumimoji="0" lang="en-US" altLang="zh-CN" sz="1800" b="0" baseline="30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rPr>
              <a:t>o</a:t>
            </a:r>
            <a:r>
              <a:rPr kumimoji="0" lang="en-US" altLang="zh-CN" sz="1800" b="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rPr>
              <a:t>W</a:t>
            </a:r>
          </a:p>
        </p:txBody>
      </p:sp>
      <p:sp>
        <p:nvSpPr>
          <p:cNvPr id="57357" name="Oval 13">
            <a:extLst>
              <a:ext uri="{FF2B5EF4-FFF2-40B4-BE49-F238E27FC236}">
                <a16:creationId xmlns:a16="http://schemas.microsoft.com/office/drawing/2014/main" xmlns="" id="{9ADF0A06-D89D-457F-A29A-D0DAAB5434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563" y="3279775"/>
            <a:ext cx="3449637" cy="3448050"/>
          </a:xfrm>
          <a:prstGeom prst="ellips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57358" name="Oval 14">
            <a:extLst>
              <a:ext uri="{FF2B5EF4-FFF2-40B4-BE49-F238E27FC236}">
                <a16:creationId xmlns:a16="http://schemas.microsoft.com/office/drawing/2014/main" xmlns="" id="{E42624B5-7A91-45CB-81EE-885914A096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14750" y="3284538"/>
            <a:ext cx="3449638" cy="3448050"/>
          </a:xfrm>
          <a:prstGeom prst="ellips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57359" name="Oval 15">
            <a:extLst>
              <a:ext uri="{FF2B5EF4-FFF2-40B4-BE49-F238E27FC236}">
                <a16:creationId xmlns:a16="http://schemas.microsoft.com/office/drawing/2014/main" xmlns="" id="{6C2DF371-53D9-431A-9FFE-400F78FCB6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5963" y="125413"/>
            <a:ext cx="3449637" cy="3448050"/>
          </a:xfrm>
          <a:prstGeom prst="ellipse">
            <a:avLst/>
          </a:prstGeom>
          <a:noFill/>
          <a:ln w="9525" algn="ctr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57360" name="Oval 16">
            <a:extLst>
              <a:ext uri="{FF2B5EF4-FFF2-40B4-BE49-F238E27FC236}">
                <a16:creationId xmlns:a16="http://schemas.microsoft.com/office/drawing/2014/main" xmlns="" id="{B97D8F3D-148F-455F-ADE2-F3262AADB2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86413" y="161925"/>
            <a:ext cx="3449637" cy="3435350"/>
          </a:xfrm>
          <a:prstGeom prst="ellipse">
            <a:avLst/>
          </a:prstGeom>
          <a:noFill/>
          <a:ln w="9525" algn="ctr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82962" name="Text Box 18">
            <a:extLst>
              <a:ext uri="{FF2B5EF4-FFF2-40B4-BE49-F238E27FC236}">
                <a16:creationId xmlns:a16="http://schemas.microsoft.com/office/drawing/2014/main" xmlns="" id="{FDEAB4CF-040B-4D94-85F6-F60C51C28A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59113" y="908050"/>
            <a:ext cx="11033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zh-CN" altLang="en-US"/>
              <a:t>北半球</a:t>
            </a:r>
          </a:p>
        </p:txBody>
      </p:sp>
      <p:sp>
        <p:nvSpPr>
          <p:cNvPr id="82963" name="Text Box 19">
            <a:extLst>
              <a:ext uri="{FF2B5EF4-FFF2-40B4-BE49-F238E27FC236}">
                <a16:creationId xmlns:a16="http://schemas.microsoft.com/office/drawing/2014/main" xmlns="" id="{14B7583D-1CEB-4026-A21A-8DF1292A4C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84975" y="1123950"/>
            <a:ext cx="11033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zh-CN" altLang="en-US"/>
              <a:t>南半球</a:t>
            </a:r>
          </a:p>
        </p:txBody>
      </p:sp>
      <p:sp>
        <p:nvSpPr>
          <p:cNvPr id="82964" name="Text Box 20">
            <a:extLst>
              <a:ext uri="{FF2B5EF4-FFF2-40B4-BE49-F238E27FC236}">
                <a16:creationId xmlns:a16="http://schemas.microsoft.com/office/drawing/2014/main" xmlns="" id="{B5523BFC-402C-4218-AFCB-775EFE5C0C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6813" y="4797425"/>
            <a:ext cx="11033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zh-CN" altLang="en-US"/>
              <a:t>东半球</a:t>
            </a:r>
          </a:p>
        </p:txBody>
      </p:sp>
      <p:sp>
        <p:nvSpPr>
          <p:cNvPr id="82965" name="Text Box 21">
            <a:extLst>
              <a:ext uri="{FF2B5EF4-FFF2-40B4-BE49-F238E27FC236}">
                <a16:creationId xmlns:a16="http://schemas.microsoft.com/office/drawing/2014/main" xmlns="" id="{C8ED0C73-8772-41BD-A4BF-80229090B3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40288" y="4724400"/>
            <a:ext cx="11033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zh-CN" altLang="en-US"/>
              <a:t>西半球</a:t>
            </a:r>
          </a:p>
        </p:txBody>
      </p:sp>
    </p:spTree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29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29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29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29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29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29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29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29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962" grpId="0"/>
      <p:bldP spid="82963" grpId="0"/>
      <p:bldP spid="82964" grpId="0"/>
      <p:bldP spid="82965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Line 2">
            <a:extLst>
              <a:ext uri="{FF2B5EF4-FFF2-40B4-BE49-F238E27FC236}">
                <a16:creationId xmlns:a16="http://schemas.microsoft.com/office/drawing/2014/main" xmlns="" id="{16E1D5C6-DA0A-47F5-9C35-096E39D1B2A3}"/>
              </a:ext>
            </a:extLst>
          </p:cNvPr>
          <p:cNvSpPr>
            <a:spLocks noChangeShapeType="1"/>
          </p:cNvSpPr>
          <p:nvPr/>
        </p:nvSpPr>
        <p:spPr bwMode="auto">
          <a:xfrm>
            <a:off x="468313" y="765175"/>
            <a:ext cx="8208962" cy="0"/>
          </a:xfrm>
          <a:prstGeom prst="line">
            <a:avLst/>
          </a:prstGeom>
          <a:noFill/>
          <a:ln w="1270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6323" name="Line 3">
            <a:extLst>
              <a:ext uri="{FF2B5EF4-FFF2-40B4-BE49-F238E27FC236}">
                <a16:creationId xmlns:a16="http://schemas.microsoft.com/office/drawing/2014/main" xmlns="" id="{04365009-AF44-4B25-8CCB-925B6D42E472}"/>
              </a:ext>
            </a:extLst>
          </p:cNvPr>
          <p:cNvSpPr>
            <a:spLocks noChangeShapeType="1"/>
          </p:cNvSpPr>
          <p:nvPr/>
        </p:nvSpPr>
        <p:spPr bwMode="auto">
          <a:xfrm>
            <a:off x="468313" y="333375"/>
            <a:ext cx="0" cy="6264275"/>
          </a:xfrm>
          <a:prstGeom prst="line">
            <a:avLst/>
          </a:prstGeom>
          <a:noFill/>
          <a:ln w="1270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6324" name="Line 4">
            <a:extLst>
              <a:ext uri="{FF2B5EF4-FFF2-40B4-BE49-F238E27FC236}">
                <a16:creationId xmlns:a16="http://schemas.microsoft.com/office/drawing/2014/main" xmlns="" id="{1302242A-CAD4-4A01-825B-8FB1209A160D}"/>
              </a:ext>
            </a:extLst>
          </p:cNvPr>
          <p:cNvSpPr>
            <a:spLocks noChangeShapeType="1"/>
          </p:cNvSpPr>
          <p:nvPr/>
        </p:nvSpPr>
        <p:spPr bwMode="auto">
          <a:xfrm>
            <a:off x="8675688" y="333375"/>
            <a:ext cx="0" cy="6264275"/>
          </a:xfrm>
          <a:prstGeom prst="line">
            <a:avLst/>
          </a:prstGeom>
          <a:noFill/>
          <a:ln w="1270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6325" name="Line 5">
            <a:extLst>
              <a:ext uri="{FF2B5EF4-FFF2-40B4-BE49-F238E27FC236}">
                <a16:creationId xmlns:a16="http://schemas.microsoft.com/office/drawing/2014/main" xmlns="" id="{3A068EA5-F56F-435C-96E0-D1DE96AB96F8}"/>
              </a:ext>
            </a:extLst>
          </p:cNvPr>
          <p:cNvSpPr>
            <a:spLocks noChangeShapeType="1"/>
          </p:cNvSpPr>
          <p:nvPr/>
        </p:nvSpPr>
        <p:spPr bwMode="auto">
          <a:xfrm>
            <a:off x="1403350" y="333375"/>
            <a:ext cx="0" cy="6264275"/>
          </a:xfrm>
          <a:prstGeom prst="line">
            <a:avLst/>
          </a:prstGeom>
          <a:noFill/>
          <a:ln w="1270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6326" name="Line 6">
            <a:extLst>
              <a:ext uri="{FF2B5EF4-FFF2-40B4-BE49-F238E27FC236}">
                <a16:creationId xmlns:a16="http://schemas.microsoft.com/office/drawing/2014/main" xmlns="" id="{C02B0978-FAC3-4015-8B7A-0B2E4CBE26DC}"/>
              </a:ext>
            </a:extLst>
          </p:cNvPr>
          <p:cNvSpPr>
            <a:spLocks noChangeShapeType="1"/>
          </p:cNvSpPr>
          <p:nvPr/>
        </p:nvSpPr>
        <p:spPr bwMode="auto">
          <a:xfrm>
            <a:off x="5076825" y="333375"/>
            <a:ext cx="0" cy="6264275"/>
          </a:xfrm>
          <a:prstGeom prst="line">
            <a:avLst/>
          </a:prstGeom>
          <a:noFill/>
          <a:ln w="1270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6327" name="Line 7">
            <a:extLst>
              <a:ext uri="{FF2B5EF4-FFF2-40B4-BE49-F238E27FC236}">
                <a16:creationId xmlns:a16="http://schemas.microsoft.com/office/drawing/2014/main" xmlns="" id="{D1F4AEF2-63DA-4B3B-816E-71DFBF3B5CE4}"/>
              </a:ext>
            </a:extLst>
          </p:cNvPr>
          <p:cNvSpPr>
            <a:spLocks noChangeShapeType="1"/>
          </p:cNvSpPr>
          <p:nvPr/>
        </p:nvSpPr>
        <p:spPr bwMode="auto">
          <a:xfrm>
            <a:off x="468313" y="1628775"/>
            <a:ext cx="8208962" cy="0"/>
          </a:xfrm>
          <a:prstGeom prst="line">
            <a:avLst/>
          </a:prstGeom>
          <a:noFill/>
          <a:ln w="1270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6328" name="Line 8">
            <a:extLst>
              <a:ext uri="{FF2B5EF4-FFF2-40B4-BE49-F238E27FC236}">
                <a16:creationId xmlns:a16="http://schemas.microsoft.com/office/drawing/2014/main" xmlns="" id="{35BE4E19-AB47-4F80-A529-B0876F876EFE}"/>
              </a:ext>
            </a:extLst>
          </p:cNvPr>
          <p:cNvSpPr>
            <a:spLocks noChangeShapeType="1"/>
          </p:cNvSpPr>
          <p:nvPr/>
        </p:nvSpPr>
        <p:spPr bwMode="auto">
          <a:xfrm>
            <a:off x="468313" y="2492375"/>
            <a:ext cx="8208962" cy="0"/>
          </a:xfrm>
          <a:prstGeom prst="line">
            <a:avLst/>
          </a:prstGeom>
          <a:noFill/>
          <a:ln w="1270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6329" name="Line 9">
            <a:extLst>
              <a:ext uri="{FF2B5EF4-FFF2-40B4-BE49-F238E27FC236}">
                <a16:creationId xmlns:a16="http://schemas.microsoft.com/office/drawing/2014/main" xmlns="" id="{15D1DCBA-8075-42EC-AA80-16D56F0DF4CD}"/>
              </a:ext>
            </a:extLst>
          </p:cNvPr>
          <p:cNvSpPr>
            <a:spLocks noChangeShapeType="1"/>
          </p:cNvSpPr>
          <p:nvPr/>
        </p:nvSpPr>
        <p:spPr bwMode="auto">
          <a:xfrm>
            <a:off x="468313" y="3429000"/>
            <a:ext cx="8208962" cy="0"/>
          </a:xfrm>
          <a:prstGeom prst="line">
            <a:avLst/>
          </a:prstGeom>
          <a:noFill/>
          <a:ln w="1270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6330" name="Line 10">
            <a:extLst>
              <a:ext uri="{FF2B5EF4-FFF2-40B4-BE49-F238E27FC236}">
                <a16:creationId xmlns:a16="http://schemas.microsoft.com/office/drawing/2014/main" xmlns="" id="{BF145ADD-D22D-458B-B3A2-8762217F828B}"/>
              </a:ext>
            </a:extLst>
          </p:cNvPr>
          <p:cNvSpPr>
            <a:spLocks noChangeShapeType="1"/>
          </p:cNvSpPr>
          <p:nvPr/>
        </p:nvSpPr>
        <p:spPr bwMode="auto">
          <a:xfrm>
            <a:off x="468313" y="4292600"/>
            <a:ext cx="8208962" cy="0"/>
          </a:xfrm>
          <a:prstGeom prst="line">
            <a:avLst/>
          </a:prstGeom>
          <a:noFill/>
          <a:ln w="1270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6331" name="Line 11">
            <a:extLst>
              <a:ext uri="{FF2B5EF4-FFF2-40B4-BE49-F238E27FC236}">
                <a16:creationId xmlns:a16="http://schemas.microsoft.com/office/drawing/2014/main" xmlns="" id="{C94A9326-0654-4720-A65A-E3795FC7FACC}"/>
              </a:ext>
            </a:extLst>
          </p:cNvPr>
          <p:cNvSpPr>
            <a:spLocks noChangeShapeType="1"/>
          </p:cNvSpPr>
          <p:nvPr/>
        </p:nvSpPr>
        <p:spPr bwMode="auto">
          <a:xfrm>
            <a:off x="468313" y="333375"/>
            <a:ext cx="8208962" cy="0"/>
          </a:xfrm>
          <a:prstGeom prst="line">
            <a:avLst/>
          </a:prstGeom>
          <a:noFill/>
          <a:ln w="1270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6332" name="Text Box 12">
            <a:extLst>
              <a:ext uri="{FF2B5EF4-FFF2-40B4-BE49-F238E27FC236}">
                <a16:creationId xmlns:a16="http://schemas.microsoft.com/office/drawing/2014/main" xmlns="" id="{60DF0707-84F4-44DE-8654-2CBD728868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7400" y="257175"/>
            <a:ext cx="222885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kumimoji="0" lang="zh-CN" altLang="en-US" sz="3200">
                <a:solidFill>
                  <a:schemeClr val="tx1"/>
                </a:solidFill>
                <a:latin typeface="宋体" panose="02010600030101010101" pitchFamily="2" charset="-122"/>
              </a:rPr>
              <a:t>纬      线</a:t>
            </a:r>
          </a:p>
        </p:txBody>
      </p:sp>
      <p:sp>
        <p:nvSpPr>
          <p:cNvPr id="56333" name="Text Box 13">
            <a:extLst>
              <a:ext uri="{FF2B5EF4-FFF2-40B4-BE49-F238E27FC236}">
                <a16:creationId xmlns:a16="http://schemas.microsoft.com/office/drawing/2014/main" xmlns="" id="{07157AB9-A177-4067-BC19-70BA6C58B8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313" y="957263"/>
            <a:ext cx="89852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kumimoji="0" lang="zh-CN" altLang="en-US" sz="2800">
                <a:solidFill>
                  <a:schemeClr val="tx1"/>
                </a:solidFill>
                <a:latin typeface="Arial" panose="020B0604020202020204" pitchFamily="34" charset="0"/>
              </a:rPr>
              <a:t>定义</a:t>
            </a:r>
          </a:p>
        </p:txBody>
      </p:sp>
      <p:sp>
        <p:nvSpPr>
          <p:cNvPr id="56334" name="Text Box 14">
            <a:extLst>
              <a:ext uri="{FF2B5EF4-FFF2-40B4-BE49-F238E27FC236}">
                <a16:creationId xmlns:a16="http://schemas.microsoft.com/office/drawing/2014/main" xmlns="" id="{588ECBD6-02FF-4ACE-B27D-1BC412CDA9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313" y="1822450"/>
            <a:ext cx="8985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kumimoji="0" lang="zh-CN" altLang="en-US" sz="2800">
                <a:solidFill>
                  <a:schemeClr val="tx1"/>
                </a:solidFill>
                <a:latin typeface="Arial" panose="020B0604020202020204" pitchFamily="34" charset="0"/>
              </a:rPr>
              <a:t>形状</a:t>
            </a:r>
          </a:p>
        </p:txBody>
      </p:sp>
      <p:sp>
        <p:nvSpPr>
          <p:cNvPr id="56335" name="Text Box 15">
            <a:extLst>
              <a:ext uri="{FF2B5EF4-FFF2-40B4-BE49-F238E27FC236}">
                <a16:creationId xmlns:a16="http://schemas.microsoft.com/office/drawing/2014/main" xmlns="" id="{D9574475-00AC-4C36-9186-BCC625B816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3388" y="2693988"/>
            <a:ext cx="111442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kumimoji="0" lang="zh-CN" altLang="en-US" sz="2800">
                <a:solidFill>
                  <a:schemeClr val="tx1"/>
                </a:solidFill>
                <a:latin typeface="Arial" panose="020B0604020202020204" pitchFamily="34" charset="0"/>
              </a:rPr>
              <a:t>长度</a:t>
            </a:r>
          </a:p>
        </p:txBody>
      </p:sp>
      <p:sp>
        <p:nvSpPr>
          <p:cNvPr id="56336" name="Text Box 16">
            <a:extLst>
              <a:ext uri="{FF2B5EF4-FFF2-40B4-BE49-F238E27FC236}">
                <a16:creationId xmlns:a16="http://schemas.microsoft.com/office/drawing/2014/main" xmlns="" id="{62330179-1176-43CC-A290-237420B23B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288" y="3346450"/>
            <a:ext cx="1081087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kumimoji="0" lang="zh-CN" altLang="en-US" sz="2800">
                <a:solidFill>
                  <a:schemeClr val="tx1"/>
                </a:solidFill>
                <a:latin typeface="Arial" panose="020B0604020202020204" pitchFamily="34" charset="0"/>
              </a:rPr>
              <a:t>指示</a:t>
            </a:r>
          </a:p>
          <a:p>
            <a:pPr eaLnBrk="1" hangingPunct="1"/>
            <a:r>
              <a:rPr kumimoji="0" lang="zh-CN" altLang="en-US" sz="2800">
                <a:solidFill>
                  <a:schemeClr val="tx1"/>
                </a:solidFill>
                <a:latin typeface="Arial" panose="020B0604020202020204" pitchFamily="34" charset="0"/>
              </a:rPr>
              <a:t>方向</a:t>
            </a:r>
          </a:p>
        </p:txBody>
      </p:sp>
      <p:sp>
        <p:nvSpPr>
          <p:cNvPr id="81937" name="Text Box 17">
            <a:extLst>
              <a:ext uri="{FF2B5EF4-FFF2-40B4-BE49-F238E27FC236}">
                <a16:creationId xmlns:a16="http://schemas.microsoft.com/office/drawing/2014/main" xmlns="" id="{D051E8E0-2A99-4147-BC9D-FFED810BEE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76375" y="765175"/>
            <a:ext cx="2927350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kumimoji="0" lang="zh-CN" altLang="en-US" b="0">
                <a:solidFill>
                  <a:schemeClr val="tx1"/>
                </a:solidFill>
                <a:latin typeface="Arial" panose="020B0604020202020204" pitchFamily="34" charset="0"/>
              </a:rPr>
              <a:t>地球表面与赤道平行</a:t>
            </a:r>
          </a:p>
          <a:p>
            <a:pPr eaLnBrk="1" hangingPunct="1"/>
            <a:r>
              <a:rPr kumimoji="0" lang="zh-CN" altLang="en-US" b="0">
                <a:solidFill>
                  <a:schemeClr val="tx1"/>
                </a:solidFill>
                <a:latin typeface="Arial" panose="020B0604020202020204" pitchFamily="34" charset="0"/>
              </a:rPr>
              <a:t>的圆圈</a:t>
            </a:r>
            <a:endParaRPr kumimoji="0" lang="zh-CN" altLang="en-US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81938" name="Text Box 18">
            <a:extLst>
              <a:ext uri="{FF2B5EF4-FFF2-40B4-BE49-F238E27FC236}">
                <a16:creationId xmlns:a16="http://schemas.microsoft.com/office/drawing/2014/main" xmlns="" id="{EF190B48-29BD-472F-B913-A153042225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76375" y="1628775"/>
            <a:ext cx="1708150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kumimoji="0" lang="zh-CN" altLang="en-US" b="0">
                <a:solidFill>
                  <a:schemeClr val="tx1"/>
                </a:solidFill>
                <a:latin typeface="Arial" panose="020B0604020202020204" pitchFamily="34" charset="0"/>
              </a:rPr>
              <a:t>每一条纬线</a:t>
            </a:r>
          </a:p>
          <a:p>
            <a:pPr eaLnBrk="1" hangingPunct="1"/>
            <a:r>
              <a:rPr kumimoji="0" lang="zh-CN" altLang="en-US" b="0">
                <a:solidFill>
                  <a:schemeClr val="tx1"/>
                </a:solidFill>
                <a:latin typeface="Arial" panose="020B0604020202020204" pitchFamily="34" charset="0"/>
              </a:rPr>
              <a:t>自成纬线圈</a:t>
            </a:r>
          </a:p>
        </p:txBody>
      </p:sp>
      <p:sp>
        <p:nvSpPr>
          <p:cNvPr id="81939" name="Text Box 19">
            <a:extLst>
              <a:ext uri="{FF2B5EF4-FFF2-40B4-BE49-F238E27FC236}">
                <a16:creationId xmlns:a16="http://schemas.microsoft.com/office/drawing/2014/main" xmlns="" id="{03B46240-C783-4CF5-9AB2-EBF9E0003E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76375" y="2535238"/>
            <a:ext cx="3959225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kumimoji="0" lang="zh-CN" altLang="en-US" b="0">
                <a:solidFill>
                  <a:schemeClr val="tx1"/>
                </a:solidFill>
                <a:latin typeface="Arial" panose="020B0604020202020204" pitchFamily="34" charset="0"/>
              </a:rPr>
              <a:t>从赤道开始，向两极逐渐</a:t>
            </a:r>
          </a:p>
          <a:p>
            <a:pPr eaLnBrk="1" hangingPunct="1"/>
            <a:r>
              <a:rPr kumimoji="0" lang="zh-CN" altLang="en-US" b="0">
                <a:solidFill>
                  <a:schemeClr val="tx1"/>
                </a:solidFill>
                <a:latin typeface="Arial" panose="020B0604020202020204" pitchFamily="34" charset="0"/>
              </a:rPr>
              <a:t>缩短，到极点时成一点</a:t>
            </a:r>
          </a:p>
        </p:txBody>
      </p:sp>
      <p:sp>
        <p:nvSpPr>
          <p:cNvPr id="81940" name="Text Box 20">
            <a:extLst>
              <a:ext uri="{FF2B5EF4-FFF2-40B4-BE49-F238E27FC236}">
                <a16:creationId xmlns:a16="http://schemas.microsoft.com/office/drawing/2014/main" xmlns="" id="{78808661-4FB9-4B5B-A1DB-1AE495A1CE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76375" y="3683000"/>
            <a:ext cx="1403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kumimoji="0" lang="zh-CN" altLang="en-US" b="0">
                <a:solidFill>
                  <a:schemeClr val="tx1"/>
                </a:solidFill>
                <a:latin typeface="Arial" panose="020B0604020202020204" pitchFamily="34" charset="0"/>
              </a:rPr>
              <a:t>东西方向</a:t>
            </a:r>
          </a:p>
        </p:txBody>
      </p:sp>
      <p:sp>
        <p:nvSpPr>
          <p:cNvPr id="56341" name="Rectangle 21">
            <a:extLst>
              <a:ext uri="{FF2B5EF4-FFF2-40B4-BE49-F238E27FC236}">
                <a16:creationId xmlns:a16="http://schemas.microsoft.com/office/drawing/2014/main" xmlns="" id="{75368E44-BA62-4260-9A1F-96EC4BFAB0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70550" y="260350"/>
            <a:ext cx="2433638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kumimoji="0" lang="zh-CN" altLang="en-US" sz="3200">
                <a:solidFill>
                  <a:schemeClr val="tx1"/>
                </a:solidFill>
                <a:latin typeface="宋体" panose="02010600030101010101" pitchFamily="2" charset="-122"/>
              </a:rPr>
              <a:t>经       线</a:t>
            </a:r>
          </a:p>
        </p:txBody>
      </p:sp>
      <p:sp>
        <p:nvSpPr>
          <p:cNvPr id="56342" name="Line 22">
            <a:extLst>
              <a:ext uri="{FF2B5EF4-FFF2-40B4-BE49-F238E27FC236}">
                <a16:creationId xmlns:a16="http://schemas.microsoft.com/office/drawing/2014/main" xmlns="" id="{FED85258-1A3C-41FA-B3A1-63BBDCE60D60}"/>
              </a:ext>
            </a:extLst>
          </p:cNvPr>
          <p:cNvSpPr>
            <a:spLocks noChangeShapeType="1"/>
          </p:cNvSpPr>
          <p:nvPr/>
        </p:nvSpPr>
        <p:spPr bwMode="auto">
          <a:xfrm>
            <a:off x="468313" y="4868863"/>
            <a:ext cx="8208962" cy="0"/>
          </a:xfrm>
          <a:prstGeom prst="line">
            <a:avLst/>
          </a:prstGeom>
          <a:noFill/>
          <a:ln w="1270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6343" name="Text Box 23">
            <a:extLst>
              <a:ext uri="{FF2B5EF4-FFF2-40B4-BE49-F238E27FC236}">
                <a16:creationId xmlns:a16="http://schemas.microsoft.com/office/drawing/2014/main" xmlns="" id="{BAD2D8DC-E2F0-41CB-8842-58B9D893CE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313" y="4349750"/>
            <a:ext cx="8953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kumimoji="0" lang="zh-CN" altLang="en-US" sz="2800" b="0">
                <a:solidFill>
                  <a:schemeClr val="tx1"/>
                </a:solidFill>
                <a:latin typeface="Arial" panose="020B0604020202020204" pitchFamily="34" charset="0"/>
              </a:rPr>
              <a:t>起点</a:t>
            </a:r>
          </a:p>
        </p:txBody>
      </p:sp>
      <p:sp>
        <p:nvSpPr>
          <p:cNvPr id="81944" name="Text Box 24">
            <a:extLst>
              <a:ext uri="{FF2B5EF4-FFF2-40B4-BE49-F238E27FC236}">
                <a16:creationId xmlns:a16="http://schemas.microsoft.com/office/drawing/2014/main" xmlns="" id="{989D64C4-30AE-4D0A-893D-FE6B44AE99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57325" y="4402138"/>
            <a:ext cx="1962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kumimoji="0" lang="zh-CN" altLang="en-US" b="0">
                <a:solidFill>
                  <a:schemeClr val="tx1"/>
                </a:solidFill>
                <a:latin typeface="宋体" panose="02010600030101010101" pitchFamily="2" charset="-122"/>
              </a:rPr>
              <a:t>赤道（ </a:t>
            </a:r>
            <a:r>
              <a:rPr kumimoji="0" lang="en-US" altLang="zh-CN" b="0">
                <a:solidFill>
                  <a:schemeClr val="tx1"/>
                </a:solidFill>
                <a:latin typeface="宋体" panose="02010600030101010101" pitchFamily="2" charset="-122"/>
              </a:rPr>
              <a:t>0</a:t>
            </a:r>
            <a:r>
              <a:rPr kumimoji="0" lang="en-US" altLang="zh-CN" b="0" baseline="30000">
                <a:solidFill>
                  <a:schemeClr val="tx1"/>
                </a:solidFill>
                <a:latin typeface="宋体" panose="02010600030101010101" pitchFamily="2" charset="-122"/>
                <a:cs typeface="Arial" panose="020B0604020202020204" pitchFamily="34" charset="0"/>
              </a:rPr>
              <a:t>o</a:t>
            </a:r>
            <a:r>
              <a:rPr kumimoji="0" lang="en-US" altLang="zh-CN" b="0">
                <a:solidFill>
                  <a:schemeClr val="tx1"/>
                </a:solidFill>
                <a:latin typeface="宋体" panose="02010600030101010101" pitchFamily="2" charset="-122"/>
              </a:rPr>
              <a:t> </a:t>
            </a:r>
            <a:r>
              <a:rPr kumimoji="0" lang="zh-CN" altLang="en-US" b="0">
                <a:solidFill>
                  <a:schemeClr val="tx1"/>
                </a:solidFill>
                <a:latin typeface="宋体" panose="02010600030101010101" pitchFamily="2" charset="-122"/>
              </a:rPr>
              <a:t>）</a:t>
            </a:r>
          </a:p>
        </p:txBody>
      </p:sp>
      <p:sp>
        <p:nvSpPr>
          <p:cNvPr id="56345" name="Line 25">
            <a:extLst>
              <a:ext uri="{FF2B5EF4-FFF2-40B4-BE49-F238E27FC236}">
                <a16:creationId xmlns:a16="http://schemas.microsoft.com/office/drawing/2014/main" xmlns="" id="{25368956-35B8-4B36-BED5-535B8DDC973C}"/>
              </a:ext>
            </a:extLst>
          </p:cNvPr>
          <p:cNvSpPr>
            <a:spLocks noChangeShapeType="1"/>
          </p:cNvSpPr>
          <p:nvPr/>
        </p:nvSpPr>
        <p:spPr bwMode="auto">
          <a:xfrm>
            <a:off x="468313" y="5734050"/>
            <a:ext cx="8208962" cy="0"/>
          </a:xfrm>
          <a:prstGeom prst="line">
            <a:avLst/>
          </a:prstGeom>
          <a:noFill/>
          <a:ln w="1270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6346" name="Text Box 26">
            <a:extLst>
              <a:ext uri="{FF2B5EF4-FFF2-40B4-BE49-F238E27FC236}">
                <a16:creationId xmlns:a16="http://schemas.microsoft.com/office/drawing/2014/main" xmlns="" id="{B2F6BAE5-8B8E-458E-9C73-861D81363C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313" y="4797425"/>
            <a:ext cx="898525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kumimoji="0" lang="zh-CN" altLang="en-US" sz="2800">
                <a:solidFill>
                  <a:schemeClr val="tx1"/>
                </a:solidFill>
                <a:latin typeface="Arial" panose="020B0604020202020204" pitchFamily="34" charset="0"/>
              </a:rPr>
              <a:t>度数</a:t>
            </a:r>
          </a:p>
          <a:p>
            <a:pPr eaLnBrk="1" hangingPunct="1"/>
            <a:r>
              <a:rPr kumimoji="0" lang="zh-CN" altLang="en-US" sz="2800">
                <a:solidFill>
                  <a:schemeClr val="tx1"/>
                </a:solidFill>
                <a:latin typeface="Arial" panose="020B0604020202020204" pitchFamily="34" charset="0"/>
              </a:rPr>
              <a:t>划分</a:t>
            </a:r>
          </a:p>
        </p:txBody>
      </p:sp>
      <p:sp>
        <p:nvSpPr>
          <p:cNvPr id="56347" name="Line 27">
            <a:extLst>
              <a:ext uri="{FF2B5EF4-FFF2-40B4-BE49-F238E27FC236}">
                <a16:creationId xmlns:a16="http://schemas.microsoft.com/office/drawing/2014/main" xmlns="" id="{393460AD-7F46-4E88-B750-2144EF51A50F}"/>
              </a:ext>
            </a:extLst>
          </p:cNvPr>
          <p:cNvSpPr>
            <a:spLocks noChangeShapeType="1"/>
          </p:cNvSpPr>
          <p:nvPr/>
        </p:nvSpPr>
        <p:spPr bwMode="auto">
          <a:xfrm>
            <a:off x="468313" y="6597650"/>
            <a:ext cx="8208962" cy="0"/>
          </a:xfrm>
          <a:prstGeom prst="line">
            <a:avLst/>
          </a:prstGeom>
          <a:noFill/>
          <a:ln w="1270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1948" name="Text Box 28">
            <a:extLst>
              <a:ext uri="{FF2B5EF4-FFF2-40B4-BE49-F238E27FC236}">
                <a16:creationId xmlns:a16="http://schemas.microsoft.com/office/drawing/2014/main" xmlns="" id="{8A3FC898-55A9-415F-A6B4-A80F4F4912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76375" y="5059363"/>
            <a:ext cx="30289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kumimoji="0" lang="zh-CN" altLang="en-US" b="0">
                <a:solidFill>
                  <a:schemeClr val="tx1"/>
                </a:solidFill>
                <a:latin typeface="宋体" panose="02010600030101010101" pitchFamily="2" charset="-122"/>
              </a:rPr>
              <a:t>向北、向南各分为</a:t>
            </a:r>
            <a:r>
              <a:rPr kumimoji="0" lang="en-US" altLang="zh-CN" b="0">
                <a:solidFill>
                  <a:schemeClr val="tx1"/>
                </a:solidFill>
                <a:latin typeface="宋体" panose="02010600030101010101" pitchFamily="2" charset="-122"/>
              </a:rPr>
              <a:t>90</a:t>
            </a:r>
            <a:r>
              <a:rPr kumimoji="0" lang="en-US" altLang="zh-CN" b="0" baseline="30000">
                <a:solidFill>
                  <a:schemeClr val="tx1"/>
                </a:solidFill>
                <a:latin typeface="宋体" panose="02010600030101010101" pitchFamily="2" charset="-122"/>
                <a:cs typeface="Arial" panose="020B0604020202020204" pitchFamily="34" charset="0"/>
              </a:rPr>
              <a:t>o</a:t>
            </a:r>
          </a:p>
        </p:txBody>
      </p:sp>
      <p:sp>
        <p:nvSpPr>
          <p:cNvPr id="56349" name="Text Box 29">
            <a:extLst>
              <a:ext uri="{FF2B5EF4-FFF2-40B4-BE49-F238E27FC236}">
                <a16:creationId xmlns:a16="http://schemas.microsoft.com/office/drawing/2014/main" xmlns="" id="{DB98C814-1138-4938-9309-AFA2216359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313" y="5661025"/>
            <a:ext cx="898525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kumimoji="0" lang="zh-CN" altLang="en-US" sz="2800">
                <a:solidFill>
                  <a:schemeClr val="tx1"/>
                </a:solidFill>
                <a:latin typeface="Arial" panose="020B0604020202020204" pitchFamily="34" charset="0"/>
              </a:rPr>
              <a:t>半球</a:t>
            </a:r>
          </a:p>
          <a:p>
            <a:pPr eaLnBrk="1" hangingPunct="1"/>
            <a:r>
              <a:rPr kumimoji="0" lang="zh-CN" altLang="en-US" sz="2800">
                <a:solidFill>
                  <a:schemeClr val="tx1"/>
                </a:solidFill>
                <a:latin typeface="Arial" panose="020B0604020202020204" pitchFamily="34" charset="0"/>
              </a:rPr>
              <a:t>划分</a:t>
            </a:r>
          </a:p>
        </p:txBody>
      </p:sp>
      <p:sp>
        <p:nvSpPr>
          <p:cNvPr id="81950" name="Text Box 30">
            <a:extLst>
              <a:ext uri="{FF2B5EF4-FFF2-40B4-BE49-F238E27FC236}">
                <a16:creationId xmlns:a16="http://schemas.microsoft.com/office/drawing/2014/main" xmlns="" id="{D04A8653-30DF-42B5-9592-89CFA61E1F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76375" y="5703888"/>
            <a:ext cx="2622550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kumimoji="0" lang="zh-CN" altLang="en-US" b="0">
                <a:solidFill>
                  <a:schemeClr val="tx1"/>
                </a:solidFill>
                <a:latin typeface="Arial" panose="020B0604020202020204" pitchFamily="34" charset="0"/>
              </a:rPr>
              <a:t>赤道把地球划分</a:t>
            </a:r>
          </a:p>
          <a:p>
            <a:pPr eaLnBrk="1" hangingPunct="1"/>
            <a:r>
              <a:rPr kumimoji="0" lang="zh-CN" altLang="en-US" b="0">
                <a:solidFill>
                  <a:schemeClr val="tx1"/>
                </a:solidFill>
                <a:latin typeface="Arial" panose="020B0604020202020204" pitchFamily="34" charset="0"/>
              </a:rPr>
              <a:t>为南、北两个半球</a:t>
            </a:r>
          </a:p>
        </p:txBody>
      </p:sp>
      <p:sp>
        <p:nvSpPr>
          <p:cNvPr id="81951" name="Text Box 31">
            <a:extLst>
              <a:ext uri="{FF2B5EF4-FFF2-40B4-BE49-F238E27FC236}">
                <a16:creationId xmlns:a16="http://schemas.microsoft.com/office/drawing/2014/main" xmlns="" id="{F2D8ECE0-1C9B-4A35-BC3F-9CDDC0EC1D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27625" y="765175"/>
            <a:ext cx="3536950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20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zh-CN" altLang="en-US" b="0">
                <a:solidFill>
                  <a:schemeClr val="tx1"/>
                </a:solidFill>
              </a:rPr>
              <a:t>连接南、北两极并垂直于</a:t>
            </a:r>
          </a:p>
          <a:p>
            <a:pPr eaLnBrk="1" hangingPunct="1"/>
            <a:r>
              <a:rPr lang="zh-CN" altLang="en-US" b="0">
                <a:solidFill>
                  <a:schemeClr val="tx1"/>
                </a:solidFill>
              </a:rPr>
              <a:t>纬线的弧线</a:t>
            </a:r>
          </a:p>
        </p:txBody>
      </p:sp>
      <p:sp>
        <p:nvSpPr>
          <p:cNvPr id="81952" name="Text Box 32">
            <a:extLst>
              <a:ext uri="{FF2B5EF4-FFF2-40B4-BE49-F238E27FC236}">
                <a16:creationId xmlns:a16="http://schemas.microsoft.com/office/drawing/2014/main" xmlns="" id="{BA9781D5-DBD0-4E43-B5A6-E45B12B787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00650" y="1700213"/>
            <a:ext cx="2622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20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zh-CN" altLang="en-US" b="0">
                <a:solidFill>
                  <a:schemeClr val="tx1"/>
                </a:solidFill>
              </a:rPr>
              <a:t>每一条经线是半圆</a:t>
            </a:r>
          </a:p>
        </p:txBody>
      </p:sp>
      <p:sp>
        <p:nvSpPr>
          <p:cNvPr id="81953" name="Text Box 33">
            <a:extLst>
              <a:ext uri="{FF2B5EF4-FFF2-40B4-BE49-F238E27FC236}">
                <a16:creationId xmlns:a16="http://schemas.microsoft.com/office/drawing/2014/main" xmlns="" id="{537C480E-17AD-4F27-951B-8A95DE8E2C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00650" y="2636838"/>
            <a:ext cx="2622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20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zh-CN" altLang="en-US" b="0">
                <a:solidFill>
                  <a:schemeClr val="tx1"/>
                </a:solidFill>
              </a:rPr>
              <a:t>每条经线长度相等</a:t>
            </a:r>
          </a:p>
        </p:txBody>
      </p:sp>
      <p:sp>
        <p:nvSpPr>
          <p:cNvPr id="81954" name="Text Box 34">
            <a:extLst>
              <a:ext uri="{FF2B5EF4-FFF2-40B4-BE49-F238E27FC236}">
                <a16:creationId xmlns:a16="http://schemas.microsoft.com/office/drawing/2014/main" xmlns="" id="{9EB91780-1FF6-48E2-BEB4-08B4DE45BB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87988" y="3716338"/>
            <a:ext cx="1403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20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zh-CN" altLang="en-US" b="0">
                <a:solidFill>
                  <a:schemeClr val="tx1"/>
                </a:solidFill>
              </a:rPr>
              <a:t>南北方向</a:t>
            </a:r>
          </a:p>
        </p:txBody>
      </p:sp>
      <p:sp>
        <p:nvSpPr>
          <p:cNvPr id="81955" name="Text Box 35">
            <a:extLst>
              <a:ext uri="{FF2B5EF4-FFF2-40B4-BE49-F238E27FC236}">
                <a16:creationId xmlns:a16="http://schemas.microsoft.com/office/drawing/2014/main" xmlns="" id="{6CC37EE7-A69B-4A83-A634-6C12CD5289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59425" y="4384675"/>
            <a:ext cx="2724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20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zh-CN" altLang="en-US" b="0">
                <a:solidFill>
                  <a:schemeClr val="tx1"/>
                </a:solidFill>
              </a:rPr>
              <a:t>本初子午线</a:t>
            </a:r>
            <a:r>
              <a:rPr kumimoji="0" lang="zh-CN" altLang="en-US" b="0">
                <a:solidFill>
                  <a:schemeClr val="tx1"/>
                </a:solidFill>
              </a:rPr>
              <a:t>（ </a:t>
            </a:r>
            <a:r>
              <a:rPr kumimoji="0" lang="en-US" altLang="zh-CN" b="0">
                <a:solidFill>
                  <a:schemeClr val="tx1"/>
                </a:solidFill>
              </a:rPr>
              <a:t>0</a:t>
            </a:r>
            <a:r>
              <a:rPr kumimoji="0" lang="en-US" altLang="zh-CN" b="0" baseline="30000">
                <a:solidFill>
                  <a:schemeClr val="tx1"/>
                </a:solidFill>
              </a:rPr>
              <a:t>o</a:t>
            </a:r>
            <a:r>
              <a:rPr kumimoji="0" lang="en-US" altLang="zh-CN" b="0">
                <a:solidFill>
                  <a:schemeClr val="tx1"/>
                </a:solidFill>
              </a:rPr>
              <a:t> </a:t>
            </a:r>
            <a:r>
              <a:rPr kumimoji="0" lang="zh-CN" altLang="en-US" b="0">
                <a:solidFill>
                  <a:schemeClr val="tx1"/>
                </a:solidFill>
              </a:rPr>
              <a:t>）</a:t>
            </a:r>
          </a:p>
        </p:txBody>
      </p:sp>
      <p:sp>
        <p:nvSpPr>
          <p:cNvPr id="81956" name="Text Box 36">
            <a:extLst>
              <a:ext uri="{FF2B5EF4-FFF2-40B4-BE49-F238E27FC236}">
                <a16:creationId xmlns:a16="http://schemas.microsoft.com/office/drawing/2014/main" xmlns="" id="{30EB07B3-6349-4838-98FF-88590E4C1C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27625" y="5033963"/>
            <a:ext cx="3181350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20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kumimoji="0" lang="zh-CN" altLang="en-US" b="0">
                <a:solidFill>
                  <a:schemeClr val="tx1"/>
                </a:solidFill>
              </a:rPr>
              <a:t>向东、向西各分为</a:t>
            </a:r>
            <a:r>
              <a:rPr kumimoji="0" lang="en-US" altLang="zh-CN" b="0">
                <a:solidFill>
                  <a:schemeClr val="tx1"/>
                </a:solidFill>
              </a:rPr>
              <a:t>180</a:t>
            </a:r>
            <a:r>
              <a:rPr kumimoji="0" lang="en-US" altLang="zh-CN" b="0" baseline="30000">
                <a:solidFill>
                  <a:schemeClr val="tx1"/>
                </a:solidFill>
              </a:rPr>
              <a:t>o</a:t>
            </a:r>
          </a:p>
          <a:p>
            <a:pPr eaLnBrk="1" hangingPunct="1"/>
            <a:endParaRPr lang="en-US" altLang="zh-CN" b="0">
              <a:solidFill>
                <a:schemeClr val="tx1"/>
              </a:solidFill>
            </a:endParaRPr>
          </a:p>
        </p:txBody>
      </p:sp>
      <p:sp>
        <p:nvSpPr>
          <p:cNvPr id="81957" name="Text Box 37">
            <a:extLst>
              <a:ext uri="{FF2B5EF4-FFF2-40B4-BE49-F238E27FC236}">
                <a16:creationId xmlns:a16="http://schemas.microsoft.com/office/drawing/2014/main" xmlns="" id="{6D094A88-56D1-4828-90E0-C4C4D73898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19700" y="5734050"/>
            <a:ext cx="3495675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20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en-US" altLang="zh-CN">
                <a:solidFill>
                  <a:schemeClr val="tx1"/>
                </a:solidFill>
              </a:rPr>
              <a:t>20</a:t>
            </a:r>
            <a:r>
              <a:rPr lang="en-US" altLang="zh-CN" baseline="30000">
                <a:solidFill>
                  <a:schemeClr val="tx1"/>
                </a:solidFill>
              </a:rPr>
              <a:t>0</a:t>
            </a:r>
            <a:r>
              <a:rPr lang="en-US" altLang="zh-CN">
                <a:solidFill>
                  <a:schemeClr val="tx1"/>
                </a:solidFill>
              </a:rPr>
              <a:t>W</a:t>
            </a:r>
            <a:r>
              <a:rPr lang="zh-CN" altLang="en-US">
                <a:solidFill>
                  <a:schemeClr val="tx1"/>
                </a:solidFill>
              </a:rPr>
              <a:t>和</a:t>
            </a:r>
            <a:r>
              <a:rPr lang="en-US" altLang="zh-CN">
                <a:solidFill>
                  <a:schemeClr val="tx1"/>
                </a:solidFill>
              </a:rPr>
              <a:t>160</a:t>
            </a:r>
            <a:r>
              <a:rPr lang="en-US" altLang="zh-CN" baseline="30000">
                <a:solidFill>
                  <a:schemeClr val="tx1"/>
                </a:solidFill>
              </a:rPr>
              <a:t>0</a:t>
            </a:r>
            <a:r>
              <a:rPr lang="en-US" altLang="zh-CN">
                <a:solidFill>
                  <a:schemeClr val="tx1"/>
                </a:solidFill>
              </a:rPr>
              <a:t>E</a:t>
            </a:r>
            <a:r>
              <a:rPr lang="zh-CN" altLang="en-US">
                <a:solidFill>
                  <a:schemeClr val="tx1"/>
                </a:solidFill>
              </a:rPr>
              <a:t>把地球划分</a:t>
            </a:r>
          </a:p>
          <a:p>
            <a:pPr eaLnBrk="1" hangingPunct="1"/>
            <a:r>
              <a:rPr lang="zh-CN" altLang="en-US">
                <a:solidFill>
                  <a:schemeClr val="tx1"/>
                </a:solidFill>
              </a:rPr>
              <a:t>为东西半球</a:t>
            </a:r>
          </a:p>
        </p:txBody>
      </p:sp>
      <p:sp>
        <p:nvSpPr>
          <p:cNvPr id="56358" name="AutoShape 38">
            <a:hlinkClick r:id="rId2" action="ppaction://hlinksldjump"/>
            <a:extLst>
              <a:ext uri="{FF2B5EF4-FFF2-40B4-BE49-F238E27FC236}">
                <a16:creationId xmlns:a16="http://schemas.microsoft.com/office/drawing/2014/main" xmlns="" id="{F05746CF-32D6-4AEF-8FE5-9DDBBCC47C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9788" y="6308725"/>
            <a:ext cx="684212" cy="549275"/>
          </a:xfrm>
          <a:prstGeom prst="star8">
            <a:avLst>
              <a:gd name="adj" fmla="val 38250"/>
            </a:avLst>
          </a:prstGeom>
          <a:solidFill>
            <a:srgbClr val="00FFFF"/>
          </a:solidFill>
          <a:ln w="63500">
            <a:solidFill>
              <a:srgbClr val="FF00FF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</p:spTree>
  </p:cSld>
  <p:clrMapOvr>
    <a:masterClrMapping/>
  </p:clrMapOvr>
  <p:transition spd="med">
    <p:strips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19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19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19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19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19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19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19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19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19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19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19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19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19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19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819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819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819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819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819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819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819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819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819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819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819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819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 nodeType="clickPar">
                      <p:stCondLst>
                        <p:cond delay="indefinite"/>
                      </p:stCondLst>
                      <p:childTnLst>
                        <p:par>
                          <p:cTn id="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819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819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37" grpId="0"/>
      <p:bldP spid="81938" grpId="0"/>
      <p:bldP spid="81939" grpId="0"/>
      <p:bldP spid="81940" grpId="0"/>
      <p:bldP spid="81944" grpId="0"/>
      <p:bldP spid="81948" grpId="0"/>
      <p:bldP spid="81950" grpId="0"/>
      <p:bldP spid="81951" grpId="0"/>
      <p:bldP spid="81952" grpId="0"/>
      <p:bldP spid="81953" grpId="0"/>
      <p:bldP spid="81954" grpId="0"/>
      <p:bldP spid="81955" grpId="0"/>
      <p:bldP spid="81956" grpId="0"/>
      <p:bldP spid="8195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8" name="Picture 4" descr="寰球航行图">
            <a:extLst>
              <a:ext uri="{FF2B5EF4-FFF2-40B4-BE49-F238E27FC236}">
                <a16:creationId xmlns:a16="http://schemas.microsoft.com/office/drawing/2014/main" xmlns="" id="{D12F75CC-DFCA-4DF6-BFD8-95DD36537B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0" r="960" b="3987"/>
          <a:stretch>
            <a:fillRect/>
          </a:stretch>
        </p:blipFill>
        <p:spPr bwMode="auto">
          <a:xfrm>
            <a:off x="611188" y="1052513"/>
            <a:ext cx="8280400" cy="5256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5" name="Text Box 5">
            <a:extLst>
              <a:ext uri="{FF2B5EF4-FFF2-40B4-BE49-F238E27FC236}">
                <a16:creationId xmlns:a16="http://schemas.microsoft.com/office/drawing/2014/main" xmlns="" id="{56DA9BC9-8985-4254-B1FC-BB5E078C60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87450" y="260350"/>
            <a:ext cx="7723188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20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en-US" altLang="zh-CN" sz="3200">
                <a:solidFill>
                  <a:srgbClr val="CC0099"/>
                </a:solidFill>
              </a:rPr>
              <a:t>2</a:t>
            </a:r>
            <a:r>
              <a:rPr lang="zh-CN" altLang="en-US" sz="3200">
                <a:solidFill>
                  <a:srgbClr val="CC0099"/>
                </a:solidFill>
              </a:rPr>
              <a:t>、麦哲伦环球航行</a:t>
            </a:r>
            <a:r>
              <a:rPr lang="en-US" altLang="zh-CN" sz="3200">
                <a:solidFill>
                  <a:srgbClr val="CC0099"/>
                </a:solidFill>
              </a:rPr>
              <a:t>------</a:t>
            </a:r>
            <a:r>
              <a:rPr lang="zh-CN" altLang="en-US" sz="3200">
                <a:solidFill>
                  <a:srgbClr val="CC0099"/>
                </a:solidFill>
              </a:rPr>
              <a:t>证实“大地球形说”</a:t>
            </a:r>
          </a:p>
        </p:txBody>
      </p:sp>
      <p:sp>
        <p:nvSpPr>
          <p:cNvPr id="23556" name="AutoShape 9">
            <a:hlinkClick r:id="rId3" action="ppaction://hlinksldjump"/>
            <a:extLst>
              <a:ext uri="{FF2B5EF4-FFF2-40B4-BE49-F238E27FC236}">
                <a16:creationId xmlns:a16="http://schemas.microsoft.com/office/drawing/2014/main" xmlns="" id="{982B9D8E-3902-4EEC-A966-A0D92910E2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32813" y="6237288"/>
            <a:ext cx="611187" cy="620712"/>
          </a:xfrm>
          <a:prstGeom prst="star8">
            <a:avLst>
              <a:gd name="adj" fmla="val 38250"/>
            </a:avLst>
          </a:prstGeom>
          <a:solidFill>
            <a:srgbClr val="00FFFF"/>
          </a:solidFill>
          <a:ln w="63500">
            <a:solidFill>
              <a:srgbClr val="FF00FF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1514" name="Text Box 10">
            <a:extLst>
              <a:ext uri="{FF2B5EF4-FFF2-40B4-BE49-F238E27FC236}">
                <a16:creationId xmlns:a16="http://schemas.microsoft.com/office/drawing/2014/main" xmlns="" id="{AA473E23-39D6-4071-9C5C-35BB1E3637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4213" y="1870075"/>
            <a:ext cx="549275" cy="386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>
            <a:spAutoFit/>
          </a:bodyPr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rgbClr val="FF0066"/>
                </a:solidFill>
              </a:rPr>
              <a:t>大　　　　西　　　　洋</a:t>
            </a:r>
          </a:p>
        </p:txBody>
      </p:sp>
      <p:sp>
        <p:nvSpPr>
          <p:cNvPr id="21515" name="Text Box 11">
            <a:extLst>
              <a:ext uri="{FF2B5EF4-FFF2-40B4-BE49-F238E27FC236}">
                <a16:creationId xmlns:a16="http://schemas.microsoft.com/office/drawing/2014/main" xmlns="" id="{EB4BF07C-0E9B-4C18-8E3D-9C2A84FF14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92950" y="2205038"/>
            <a:ext cx="549275" cy="3392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none">
            <a:spAutoFit/>
          </a:bodyPr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rgbClr val="FF0066"/>
                </a:solidFill>
              </a:rPr>
              <a:t>大　　　　西　　　　洋</a:t>
            </a:r>
          </a:p>
        </p:txBody>
      </p:sp>
      <p:sp>
        <p:nvSpPr>
          <p:cNvPr id="21517" name="Text Box 13">
            <a:extLst>
              <a:ext uri="{FF2B5EF4-FFF2-40B4-BE49-F238E27FC236}">
                <a16:creationId xmlns:a16="http://schemas.microsoft.com/office/drawing/2014/main" xmlns="" id="{8D69C525-31E7-4937-A4F5-EE3DF61834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3588" y="2662238"/>
            <a:ext cx="549275" cy="2792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none">
            <a:spAutoFit/>
          </a:bodyPr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rgbClr val="FF0066"/>
                </a:solidFill>
              </a:rPr>
              <a:t>太　　　平　　　洋</a:t>
            </a:r>
          </a:p>
        </p:txBody>
      </p:sp>
      <p:sp>
        <p:nvSpPr>
          <p:cNvPr id="23560" name="Text Box 14">
            <a:extLst>
              <a:ext uri="{FF2B5EF4-FFF2-40B4-BE49-F238E27FC236}">
                <a16:creationId xmlns:a16="http://schemas.microsoft.com/office/drawing/2014/main" xmlns="" id="{D7770FF9-2FEF-45C3-A09B-3C5848322A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3575" y="2636838"/>
            <a:ext cx="4905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rgbClr val="0066FF"/>
                </a:solidFill>
              </a:rPr>
              <a:t>Ａ</a:t>
            </a:r>
          </a:p>
        </p:txBody>
      </p:sp>
      <p:sp>
        <p:nvSpPr>
          <p:cNvPr id="23561" name="Text Box 15">
            <a:extLst>
              <a:ext uri="{FF2B5EF4-FFF2-40B4-BE49-F238E27FC236}">
                <a16:creationId xmlns:a16="http://schemas.microsoft.com/office/drawing/2014/main" xmlns="" id="{F6123D24-D568-495B-830F-BBCB919143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04025" y="2636838"/>
            <a:ext cx="4905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rgbClr val="0066FF"/>
                </a:solidFill>
              </a:rPr>
              <a:t>Ｂ</a:t>
            </a:r>
          </a:p>
        </p:txBody>
      </p:sp>
      <p:sp>
        <p:nvSpPr>
          <p:cNvPr id="23562" name="Text Box 16">
            <a:extLst>
              <a:ext uri="{FF2B5EF4-FFF2-40B4-BE49-F238E27FC236}">
                <a16:creationId xmlns:a16="http://schemas.microsoft.com/office/drawing/2014/main" xmlns="" id="{BD9A5EE2-845D-4610-A01E-0CBCB4EB1B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95825" y="2997200"/>
            <a:ext cx="4905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rgbClr val="0066FF"/>
                </a:solidFill>
              </a:rPr>
              <a:t>Ｃ</a:t>
            </a:r>
          </a:p>
        </p:txBody>
      </p:sp>
      <p:sp>
        <p:nvSpPr>
          <p:cNvPr id="21522" name="Oval 18">
            <a:extLst>
              <a:ext uri="{FF2B5EF4-FFF2-40B4-BE49-F238E27FC236}">
                <a16:creationId xmlns:a16="http://schemas.microsoft.com/office/drawing/2014/main" xmlns="" id="{0F580CCE-0CDB-4AC4-AE99-064D371AF2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00788" y="5013325"/>
            <a:ext cx="576262" cy="431800"/>
          </a:xfrm>
          <a:prstGeom prst="ellipse">
            <a:avLst/>
          </a:prstGeom>
          <a:noFill/>
          <a:ln w="63500">
            <a:solidFill>
              <a:srgbClr val="FF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1524" name="Text Box 20">
            <a:extLst>
              <a:ext uri="{FF2B5EF4-FFF2-40B4-BE49-F238E27FC236}">
                <a16:creationId xmlns:a16="http://schemas.microsoft.com/office/drawing/2014/main" xmlns="" id="{489CCEA7-BBA3-4CCC-AE81-2ED30E8BE7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56325" y="5516563"/>
            <a:ext cx="17160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rgbClr val="FF9900"/>
                </a:solidFill>
              </a:rPr>
              <a:t>麦哲伦海峡</a:t>
            </a:r>
          </a:p>
        </p:txBody>
      </p:sp>
      <p:sp>
        <p:nvSpPr>
          <p:cNvPr id="21525" name="Line 21">
            <a:extLst>
              <a:ext uri="{FF2B5EF4-FFF2-40B4-BE49-F238E27FC236}">
                <a16:creationId xmlns:a16="http://schemas.microsoft.com/office/drawing/2014/main" xmlns="" id="{82409EE6-5985-42EF-8187-FE055776F13A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659563" y="5373688"/>
            <a:ext cx="217487" cy="287337"/>
          </a:xfrm>
          <a:prstGeom prst="line">
            <a:avLst/>
          </a:prstGeom>
          <a:noFill/>
          <a:ln w="63500">
            <a:solidFill>
              <a:srgbClr val="FF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3566" name="Text Box 22">
            <a:extLst>
              <a:ext uri="{FF2B5EF4-FFF2-40B4-BE49-F238E27FC236}">
                <a16:creationId xmlns:a16="http://schemas.microsoft.com/office/drawing/2014/main" xmlns="" id="{4E785EBE-63C5-414E-B609-A81B88A333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40513" y="3881438"/>
            <a:ext cx="4048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en-US" altLang="zh-CN">
                <a:solidFill>
                  <a:srgbClr val="FF0066"/>
                </a:solidFill>
              </a:rPr>
              <a:t>D</a:t>
            </a:r>
          </a:p>
        </p:txBody>
      </p:sp>
      <p:sp>
        <p:nvSpPr>
          <p:cNvPr id="23567" name="Text Box 23">
            <a:extLst>
              <a:ext uri="{FF2B5EF4-FFF2-40B4-BE49-F238E27FC236}">
                <a16:creationId xmlns:a16="http://schemas.microsoft.com/office/drawing/2014/main" xmlns="" id="{5379B7E2-0E2B-43B6-A203-669E7F83E7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47813" y="3357563"/>
            <a:ext cx="387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en-US" altLang="zh-CN">
                <a:solidFill>
                  <a:srgbClr val="FF0066"/>
                </a:solidFill>
              </a:rPr>
              <a:t>E</a:t>
            </a:r>
          </a:p>
        </p:txBody>
      </p:sp>
      <p:sp>
        <p:nvSpPr>
          <p:cNvPr id="21529" name="Text Box 25">
            <a:extLst>
              <a:ext uri="{FF2B5EF4-FFF2-40B4-BE49-F238E27FC236}">
                <a16:creationId xmlns:a16="http://schemas.microsoft.com/office/drawing/2014/main" xmlns="" id="{2916AE4E-DA8F-4DED-886F-15699F5802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16688" y="3716338"/>
            <a:ext cx="549275" cy="992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none">
            <a:spAutoFit/>
          </a:bodyPr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rgbClr val="D60093"/>
                </a:solidFill>
              </a:rPr>
              <a:t>南美洲</a:t>
            </a:r>
          </a:p>
        </p:txBody>
      </p:sp>
      <p:sp>
        <p:nvSpPr>
          <p:cNvPr id="21530" name="Text Box 26">
            <a:extLst>
              <a:ext uri="{FF2B5EF4-FFF2-40B4-BE49-F238E27FC236}">
                <a16:creationId xmlns:a16="http://schemas.microsoft.com/office/drawing/2014/main" xmlns="" id="{2A9E21BC-5B38-4DA6-8245-B2DB3DEC96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47813" y="3213100"/>
            <a:ext cx="549275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none">
            <a:spAutoFit/>
          </a:bodyPr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rgbClr val="D60093"/>
                </a:solidFill>
              </a:rPr>
              <a:t>非洲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15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15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15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15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15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15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15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15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15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15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15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15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15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15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15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15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15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14" grpId="0"/>
      <p:bldP spid="21515" grpId="0"/>
      <p:bldP spid="21517" grpId="0"/>
      <p:bldP spid="21522" grpId="0" animBg="1"/>
      <p:bldP spid="21524" grpId="0"/>
      <p:bldP spid="21529" grpId="0"/>
      <p:bldP spid="21530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Text Box 2">
            <a:extLst>
              <a:ext uri="{FF2B5EF4-FFF2-40B4-BE49-F238E27FC236}">
                <a16:creationId xmlns:a16="http://schemas.microsoft.com/office/drawing/2014/main" xmlns="" id="{6A8E3779-5B52-474D-AEBE-A10A8C6EC5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" y="1785938"/>
            <a:ext cx="8569325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kumimoji="0" lang="en-US" altLang="zh-CN"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1.</a:t>
            </a:r>
            <a:r>
              <a:rPr kumimoji="0" lang="zh-CN" altLang="en-US"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本初子午线的度数是：</a:t>
            </a:r>
          </a:p>
          <a:p>
            <a:pPr eaLnBrk="1" hangingPunct="1"/>
            <a:r>
              <a:rPr kumimoji="0" lang="zh-CN" altLang="en-US"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</a:t>
            </a:r>
            <a:r>
              <a:rPr kumimoji="0" lang="en-US" altLang="zh-CN"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 180</a:t>
            </a:r>
            <a:r>
              <a:rPr kumimoji="0" lang="en-US" altLang="zh-CN" sz="3200" baseline="30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o         </a:t>
            </a:r>
            <a:r>
              <a:rPr kumimoji="0" lang="en-US" altLang="zh-CN"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B 20</a:t>
            </a:r>
            <a:r>
              <a:rPr kumimoji="0" lang="en-US" altLang="zh-CN" sz="3200" baseline="30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o</a:t>
            </a:r>
            <a:r>
              <a:rPr kumimoji="0" lang="en-US" altLang="zh-CN"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W     C 0</a:t>
            </a:r>
            <a:r>
              <a:rPr kumimoji="0" lang="en-US" altLang="zh-CN" sz="3200" baseline="30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o        </a:t>
            </a:r>
            <a:r>
              <a:rPr kumimoji="0" lang="en-US" altLang="zh-CN"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D 160</a:t>
            </a:r>
            <a:r>
              <a:rPr kumimoji="0" lang="en-US" altLang="zh-CN" sz="3200" baseline="30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o</a:t>
            </a:r>
            <a:r>
              <a:rPr kumimoji="0" lang="en-US" altLang="zh-CN"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E</a:t>
            </a:r>
          </a:p>
        </p:txBody>
      </p:sp>
      <p:sp>
        <p:nvSpPr>
          <p:cNvPr id="166915" name="Text Box 3">
            <a:extLst>
              <a:ext uri="{FF2B5EF4-FFF2-40B4-BE49-F238E27FC236}">
                <a16:creationId xmlns:a16="http://schemas.microsoft.com/office/drawing/2014/main" xmlns="" id="{EE6117ED-0468-4CD3-8AED-F4A1B7CC55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32363" y="1916113"/>
            <a:ext cx="1098550" cy="1189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algn="ctr" eaLnBrk="1" hangingPunct="1"/>
            <a:r>
              <a:rPr kumimoji="0" lang="en-US" altLang="zh-CN" sz="7200" b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√</a:t>
            </a:r>
          </a:p>
        </p:txBody>
      </p:sp>
      <p:sp>
        <p:nvSpPr>
          <p:cNvPr id="166916" name="Text Box 4">
            <a:extLst>
              <a:ext uri="{FF2B5EF4-FFF2-40B4-BE49-F238E27FC236}">
                <a16:creationId xmlns:a16="http://schemas.microsoft.com/office/drawing/2014/main" xmlns="" id="{05969B7C-8753-4DCA-BF8B-229564544D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825" y="2867025"/>
            <a:ext cx="8893175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kumimoji="0" lang="en-US" altLang="zh-CN"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2.</a:t>
            </a:r>
            <a:r>
              <a:rPr kumimoji="0" lang="zh-CN" altLang="en-US"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中、低纬度的分界线是：</a:t>
            </a:r>
          </a:p>
          <a:p>
            <a:pPr eaLnBrk="1" hangingPunct="1"/>
            <a:r>
              <a:rPr kumimoji="0" lang="zh-CN" altLang="en-US"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</a:t>
            </a:r>
            <a:r>
              <a:rPr kumimoji="0" lang="en-US" altLang="zh-CN"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 0</a:t>
            </a:r>
            <a:r>
              <a:rPr kumimoji="0" lang="en-US" altLang="zh-CN" sz="3200" baseline="30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o</a:t>
            </a:r>
            <a:r>
              <a:rPr kumimoji="0" lang="zh-CN" altLang="en-US"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纬线</a:t>
            </a:r>
            <a:r>
              <a:rPr kumimoji="0" lang="zh-CN" altLang="en-US" sz="3200" baseline="30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   </a:t>
            </a:r>
            <a:r>
              <a:rPr kumimoji="0" lang="en-US" altLang="zh-CN"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B 30</a:t>
            </a:r>
            <a:r>
              <a:rPr kumimoji="0" lang="en-US" altLang="zh-CN" sz="3200" baseline="30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o</a:t>
            </a:r>
            <a:r>
              <a:rPr kumimoji="0" lang="zh-CN" altLang="en-US"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纬线  </a:t>
            </a:r>
            <a:r>
              <a:rPr kumimoji="0" lang="en-US" altLang="zh-CN"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C 60</a:t>
            </a:r>
            <a:r>
              <a:rPr kumimoji="0" lang="en-US" altLang="zh-CN" sz="3200" baseline="30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o</a:t>
            </a:r>
            <a:r>
              <a:rPr kumimoji="0" lang="zh-CN" altLang="en-US"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纬线  </a:t>
            </a:r>
            <a:r>
              <a:rPr kumimoji="0" lang="en-US" altLang="zh-CN"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D 90</a:t>
            </a:r>
            <a:r>
              <a:rPr kumimoji="0" lang="en-US" altLang="zh-CN" sz="3200" baseline="30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o</a:t>
            </a:r>
            <a:r>
              <a:rPr kumimoji="0" lang="zh-CN" altLang="en-US"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纬线</a:t>
            </a:r>
          </a:p>
        </p:txBody>
      </p:sp>
      <p:sp>
        <p:nvSpPr>
          <p:cNvPr id="166917" name="Rectangle 5">
            <a:extLst>
              <a:ext uri="{FF2B5EF4-FFF2-40B4-BE49-F238E27FC236}">
                <a16:creationId xmlns:a16="http://schemas.microsoft.com/office/drawing/2014/main" xmlns="" id="{C838CE55-03B1-447B-BA6B-1E8DDE5309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20925" y="3032125"/>
            <a:ext cx="1098550" cy="1189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algn="ctr" eaLnBrk="1" hangingPunct="1"/>
            <a:r>
              <a:rPr kumimoji="0" lang="en-US" altLang="zh-CN" sz="7200" b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√</a:t>
            </a:r>
          </a:p>
        </p:txBody>
      </p:sp>
      <p:sp>
        <p:nvSpPr>
          <p:cNvPr id="166918" name="Text Box 6">
            <a:extLst>
              <a:ext uri="{FF2B5EF4-FFF2-40B4-BE49-F238E27FC236}">
                <a16:creationId xmlns:a16="http://schemas.microsoft.com/office/drawing/2014/main" xmlns="" id="{3F10C087-1323-4858-9772-DF30DF04C9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825" y="3995738"/>
            <a:ext cx="8569325" cy="2528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kumimoji="0" lang="en-US" altLang="zh-CN"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3.</a:t>
            </a:r>
            <a:r>
              <a:rPr kumimoji="0" lang="zh-CN" altLang="en-US"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有关纬线叙述错误的是：</a:t>
            </a:r>
          </a:p>
          <a:p>
            <a:pPr eaLnBrk="1" hangingPunct="1"/>
            <a:r>
              <a:rPr kumimoji="0" lang="zh-CN" altLang="en-US"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</a:t>
            </a:r>
            <a:r>
              <a:rPr kumimoji="0" lang="en-US" altLang="zh-CN"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 </a:t>
            </a:r>
            <a:r>
              <a:rPr kumimoji="0" lang="zh-CN" altLang="en-US"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所有纬线都是圆，可称为纬线圈</a:t>
            </a:r>
          </a:p>
          <a:p>
            <a:pPr eaLnBrk="1" hangingPunct="1"/>
            <a:r>
              <a:rPr kumimoji="0" lang="zh-CN" altLang="en-US"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</a:t>
            </a:r>
            <a:r>
              <a:rPr kumimoji="0" lang="en-US" altLang="zh-CN"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B </a:t>
            </a:r>
            <a:r>
              <a:rPr kumimoji="0" lang="zh-CN" altLang="en-US"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地球仪上有无数条纬线     </a:t>
            </a:r>
          </a:p>
          <a:p>
            <a:pPr eaLnBrk="1" hangingPunct="1"/>
            <a:r>
              <a:rPr kumimoji="0" lang="zh-CN" altLang="en-US"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</a:t>
            </a:r>
            <a:r>
              <a:rPr kumimoji="0" lang="en-US" altLang="zh-CN"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C </a:t>
            </a:r>
            <a:r>
              <a:rPr kumimoji="0" lang="zh-CN" altLang="en-US"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纬线都指示东西方向</a:t>
            </a:r>
            <a:r>
              <a:rPr kumimoji="0" lang="zh-CN" altLang="en-US" sz="3200" baseline="30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</a:t>
            </a:r>
          </a:p>
          <a:p>
            <a:pPr eaLnBrk="1" hangingPunct="1"/>
            <a:r>
              <a:rPr kumimoji="0" lang="zh-CN" altLang="en-US" sz="3200" baseline="30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</a:t>
            </a:r>
            <a:r>
              <a:rPr kumimoji="0" lang="en-US" altLang="zh-CN"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D </a:t>
            </a:r>
            <a:r>
              <a:rPr kumimoji="0" lang="zh-CN" altLang="en-US"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纬线的长度都相等</a:t>
            </a:r>
          </a:p>
        </p:txBody>
      </p:sp>
      <p:sp>
        <p:nvSpPr>
          <p:cNvPr id="166919" name="Rectangle 7">
            <a:extLst>
              <a:ext uri="{FF2B5EF4-FFF2-40B4-BE49-F238E27FC236}">
                <a16:creationId xmlns:a16="http://schemas.microsoft.com/office/drawing/2014/main" xmlns="" id="{07E8429E-6013-4413-A778-C158F39C60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5624513"/>
            <a:ext cx="1098550" cy="1189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algn="ctr" eaLnBrk="1" hangingPunct="1"/>
            <a:r>
              <a:rPr kumimoji="0" lang="en-US" altLang="zh-CN" sz="7200" b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√</a:t>
            </a:r>
          </a:p>
        </p:txBody>
      </p:sp>
      <p:grpSp>
        <p:nvGrpSpPr>
          <p:cNvPr id="2" name="Group 8">
            <a:extLst>
              <a:ext uri="{FF2B5EF4-FFF2-40B4-BE49-F238E27FC236}">
                <a16:creationId xmlns:a16="http://schemas.microsoft.com/office/drawing/2014/main" xmlns="" id="{CF02D946-FC6A-4716-A843-08E0B8793CA9}"/>
              </a:ext>
            </a:extLst>
          </p:cNvPr>
          <p:cNvGrpSpPr>
            <a:grpSpLocks/>
          </p:cNvGrpSpPr>
          <p:nvPr/>
        </p:nvGrpSpPr>
        <p:grpSpPr bwMode="auto">
          <a:xfrm>
            <a:off x="106363" y="1265238"/>
            <a:ext cx="8713787" cy="579437"/>
            <a:chOff x="113" y="346"/>
            <a:chExt cx="5489" cy="365"/>
          </a:xfrm>
        </p:grpSpPr>
        <p:sp>
          <p:nvSpPr>
            <p:cNvPr id="61453" name="Rectangle 9">
              <a:extLst>
                <a:ext uri="{FF2B5EF4-FFF2-40B4-BE49-F238E27FC236}">
                  <a16:creationId xmlns:a16="http://schemas.microsoft.com/office/drawing/2014/main" xmlns="" id="{AC721275-8C80-4B24-A82E-7D0DA5B06A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" y="346"/>
              <a:ext cx="1915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9pPr>
            </a:lstStyle>
            <a:p>
              <a:pPr eaLnBrk="1" hangingPunct="1"/>
              <a:r>
                <a:rPr kumimoji="0" lang="zh-CN" altLang="en-US"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本初子午线经过</a:t>
              </a:r>
            </a:p>
          </p:txBody>
        </p:sp>
        <p:sp>
          <p:nvSpPr>
            <p:cNvPr id="61454" name="Line 10">
              <a:extLst>
                <a:ext uri="{FF2B5EF4-FFF2-40B4-BE49-F238E27FC236}">
                  <a16:creationId xmlns:a16="http://schemas.microsoft.com/office/drawing/2014/main" xmlns="" id="{DE7B5FCA-1971-4D9C-8DB2-024D17951D7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73" y="663"/>
              <a:ext cx="3629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61449" name="Rectangle 11">
            <a:extLst>
              <a:ext uri="{FF2B5EF4-FFF2-40B4-BE49-F238E27FC236}">
                <a16:creationId xmlns:a16="http://schemas.microsoft.com/office/drawing/2014/main" xmlns="" id="{35B24983-C3A4-4A0B-9504-A270DF40EB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950" y="688975"/>
            <a:ext cx="344805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kumimoji="0" lang="zh-CN" altLang="en-US"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所有的经线又称为</a:t>
            </a:r>
          </a:p>
        </p:txBody>
      </p:sp>
      <p:sp>
        <p:nvSpPr>
          <p:cNvPr id="61450" name="Line 12">
            <a:extLst>
              <a:ext uri="{FF2B5EF4-FFF2-40B4-BE49-F238E27FC236}">
                <a16:creationId xmlns:a16="http://schemas.microsoft.com/office/drawing/2014/main" xmlns="" id="{2D1AB894-9203-4D0E-AF1F-4877CDE5A4D4}"/>
              </a:ext>
            </a:extLst>
          </p:cNvPr>
          <p:cNvSpPr>
            <a:spLocks noChangeShapeType="1"/>
          </p:cNvSpPr>
          <p:nvPr/>
        </p:nvSpPr>
        <p:spPr bwMode="auto">
          <a:xfrm>
            <a:off x="3419475" y="1196975"/>
            <a:ext cx="5329238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66925" name="Text Box 13">
            <a:extLst>
              <a:ext uri="{FF2B5EF4-FFF2-40B4-BE49-F238E27FC236}">
                <a16:creationId xmlns:a16="http://schemas.microsoft.com/office/drawing/2014/main" xmlns="" id="{8B825D6E-46E7-42A4-B085-9EF904DFF9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84663" y="620713"/>
            <a:ext cx="3455987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algn="ctr" eaLnBrk="1" hangingPunct="1"/>
            <a:r>
              <a:rPr kumimoji="0" lang="zh-CN" altLang="en-US" sz="3200">
                <a:solidFill>
                  <a:srgbClr val="99FFCC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南北线或子午线</a:t>
            </a:r>
          </a:p>
        </p:txBody>
      </p:sp>
      <p:sp>
        <p:nvSpPr>
          <p:cNvPr id="166926" name="Text Box 14">
            <a:extLst>
              <a:ext uri="{FF2B5EF4-FFF2-40B4-BE49-F238E27FC236}">
                <a16:creationId xmlns:a16="http://schemas.microsoft.com/office/drawing/2014/main" xmlns="" id="{DC0A70C9-58D9-4BBC-AD3F-4482F84166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16263" y="1196975"/>
            <a:ext cx="5776912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algn="ctr" eaLnBrk="1" hangingPunct="1"/>
            <a:r>
              <a:rPr kumimoji="0" lang="zh-CN" altLang="en-US" sz="3200">
                <a:solidFill>
                  <a:srgbClr val="99FFCC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英国伦敦格林尼治天文台原址</a:t>
            </a:r>
          </a:p>
        </p:txBody>
      </p:sp>
    </p:spTree>
  </p:cSld>
  <p:clrMapOvr>
    <a:masterClrMapping/>
  </p:clrMapOvr>
  <p:transition spd="med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669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669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8" dur="1000"/>
                                        <p:tgtEl>
                                          <p:spTgt spid="1669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669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669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9" dur="500"/>
                                        <p:tgtEl>
                                          <p:spTgt spid="1669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4" dur="500"/>
                                        <p:tgtEl>
                                          <p:spTgt spid="1669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9" dur="500"/>
                                        <p:tgtEl>
                                          <p:spTgt spid="1669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4" dur="500"/>
                                        <p:tgtEl>
                                          <p:spTgt spid="1669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9" dur="500"/>
                                        <p:tgtEl>
                                          <p:spTgt spid="166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6914" grpId="0"/>
      <p:bldP spid="166915" grpId="0"/>
      <p:bldP spid="166916" grpId="0"/>
      <p:bldP spid="166917" grpId="0"/>
      <p:bldP spid="166918" grpId="0"/>
      <p:bldP spid="166919" grpId="0"/>
      <p:bldP spid="166925" grpId="0"/>
      <p:bldP spid="166926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Text Box 2">
            <a:extLst>
              <a:ext uri="{FF2B5EF4-FFF2-40B4-BE49-F238E27FC236}">
                <a16:creationId xmlns:a16="http://schemas.microsoft.com/office/drawing/2014/main" xmlns="" id="{671B33F4-143D-4C8F-8E7C-DE29438B7C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" y="404813"/>
            <a:ext cx="8569325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kumimoji="0" lang="en-US" altLang="zh-CN"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4.</a:t>
            </a:r>
            <a:r>
              <a:rPr kumimoji="0" lang="zh-CN" altLang="en-US"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南回归线的度数是：</a:t>
            </a:r>
          </a:p>
          <a:p>
            <a:pPr eaLnBrk="1" hangingPunct="1"/>
            <a:r>
              <a:rPr kumimoji="0" lang="zh-CN" altLang="en-US"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</a:t>
            </a:r>
            <a:r>
              <a:rPr kumimoji="0" lang="en-US" altLang="zh-CN"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 23.5</a:t>
            </a:r>
            <a:r>
              <a:rPr kumimoji="0" lang="en-US" altLang="zh-CN" sz="3200" baseline="30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o       </a:t>
            </a:r>
            <a:r>
              <a:rPr kumimoji="0" lang="en-US" altLang="zh-CN"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B 23.5</a:t>
            </a:r>
            <a:r>
              <a:rPr kumimoji="0" lang="en-US" altLang="zh-CN" sz="3200" baseline="30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o</a:t>
            </a:r>
            <a:r>
              <a:rPr kumimoji="0" lang="en-US" altLang="zh-CN"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   C 0</a:t>
            </a:r>
            <a:r>
              <a:rPr kumimoji="0" lang="en-US" altLang="zh-CN" sz="3200" baseline="30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o   </a:t>
            </a:r>
            <a:r>
              <a:rPr kumimoji="0" lang="en-US" altLang="zh-CN"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D 66.5</a:t>
            </a:r>
            <a:r>
              <a:rPr kumimoji="0" lang="en-US" altLang="zh-CN" sz="3200" baseline="30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o</a:t>
            </a:r>
            <a:r>
              <a:rPr kumimoji="0" lang="en-US" altLang="zh-CN"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</a:t>
            </a:r>
          </a:p>
        </p:txBody>
      </p:sp>
      <p:sp>
        <p:nvSpPr>
          <p:cNvPr id="167939" name="Text Box 3">
            <a:extLst>
              <a:ext uri="{FF2B5EF4-FFF2-40B4-BE49-F238E27FC236}">
                <a16:creationId xmlns:a16="http://schemas.microsoft.com/office/drawing/2014/main" xmlns="" id="{59BF6C9D-132D-46DE-A0A9-6F079CFF23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00338" y="584200"/>
            <a:ext cx="1098550" cy="1189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algn="ctr" eaLnBrk="1" hangingPunct="1"/>
            <a:r>
              <a:rPr kumimoji="0" lang="en-US" altLang="zh-CN" sz="7200" b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√</a:t>
            </a:r>
          </a:p>
        </p:txBody>
      </p:sp>
      <p:sp>
        <p:nvSpPr>
          <p:cNvPr id="167940" name="Text Box 4">
            <a:extLst>
              <a:ext uri="{FF2B5EF4-FFF2-40B4-BE49-F238E27FC236}">
                <a16:creationId xmlns:a16="http://schemas.microsoft.com/office/drawing/2014/main" xmlns="" id="{B9B81CF3-A3BA-4C59-A7A3-5BCF9A66EF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825" y="1930400"/>
            <a:ext cx="8893175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kumimoji="0" lang="en-US" altLang="zh-CN"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5.</a:t>
            </a:r>
            <a:r>
              <a:rPr kumimoji="0" lang="zh-CN" altLang="en-US"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下列纬度属于高纬度地带的是：</a:t>
            </a:r>
          </a:p>
          <a:p>
            <a:pPr eaLnBrk="1" hangingPunct="1"/>
            <a:r>
              <a:rPr kumimoji="0" lang="zh-CN" altLang="en-US"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</a:t>
            </a:r>
            <a:r>
              <a:rPr kumimoji="0" lang="en-US" altLang="zh-CN"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 59</a:t>
            </a:r>
            <a:r>
              <a:rPr kumimoji="0" lang="en-US" altLang="zh-CN" sz="3200" baseline="30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o</a:t>
            </a:r>
            <a:r>
              <a:rPr kumimoji="0" lang="en-US" altLang="zh-CN"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S</a:t>
            </a:r>
            <a:r>
              <a:rPr kumimoji="0" lang="en-US" altLang="zh-CN" sz="3200" baseline="30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   </a:t>
            </a:r>
            <a:r>
              <a:rPr kumimoji="0" lang="en-US" altLang="zh-CN"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B 30</a:t>
            </a:r>
            <a:r>
              <a:rPr kumimoji="0" lang="en-US" altLang="zh-CN" sz="3200" baseline="30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o</a:t>
            </a:r>
            <a:r>
              <a:rPr kumimoji="0" lang="en-US" altLang="zh-CN"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N  C 45</a:t>
            </a:r>
            <a:r>
              <a:rPr kumimoji="0" lang="en-US" altLang="zh-CN" sz="3200" baseline="30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o</a:t>
            </a:r>
            <a:r>
              <a:rPr kumimoji="0" lang="en-US" altLang="zh-CN"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N  D 61</a:t>
            </a:r>
            <a:r>
              <a:rPr kumimoji="0" lang="en-US" altLang="zh-CN" sz="3200" baseline="30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o</a:t>
            </a:r>
            <a:r>
              <a:rPr kumimoji="0" lang="en-US" altLang="zh-CN"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</a:t>
            </a:r>
          </a:p>
        </p:txBody>
      </p:sp>
      <p:sp>
        <p:nvSpPr>
          <p:cNvPr id="167941" name="Rectangle 5">
            <a:extLst>
              <a:ext uri="{FF2B5EF4-FFF2-40B4-BE49-F238E27FC236}">
                <a16:creationId xmlns:a16="http://schemas.microsoft.com/office/drawing/2014/main" xmlns="" id="{449E5F36-6EAE-4154-9A83-E48F8D8538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03800" y="2133600"/>
            <a:ext cx="1098550" cy="1189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algn="ctr" eaLnBrk="1" hangingPunct="1"/>
            <a:r>
              <a:rPr kumimoji="0" lang="en-US" altLang="zh-CN" sz="7200" b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√</a:t>
            </a:r>
          </a:p>
        </p:txBody>
      </p:sp>
      <p:sp>
        <p:nvSpPr>
          <p:cNvPr id="167942" name="Text Box 6">
            <a:extLst>
              <a:ext uri="{FF2B5EF4-FFF2-40B4-BE49-F238E27FC236}">
                <a16:creationId xmlns:a16="http://schemas.microsoft.com/office/drawing/2014/main" xmlns="" id="{D52ADBB2-2EE1-413C-9549-F73E0054CE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825" y="3429000"/>
            <a:ext cx="8569325" cy="2528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kumimoji="0" lang="en-US" altLang="zh-CN"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6.</a:t>
            </a:r>
            <a:r>
              <a:rPr kumimoji="0" lang="zh-CN" altLang="en-US"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有关经线叙述正确的是：</a:t>
            </a:r>
          </a:p>
          <a:p>
            <a:pPr eaLnBrk="1" hangingPunct="1"/>
            <a:r>
              <a:rPr kumimoji="0" lang="zh-CN" altLang="en-US"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</a:t>
            </a:r>
            <a:r>
              <a:rPr kumimoji="0" lang="en-US" altLang="zh-CN"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 </a:t>
            </a:r>
            <a:r>
              <a:rPr kumimoji="0" lang="zh-CN" altLang="en-US"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经线又叫经线圈</a:t>
            </a:r>
          </a:p>
          <a:p>
            <a:pPr eaLnBrk="1" hangingPunct="1"/>
            <a:r>
              <a:rPr kumimoji="0" lang="zh-CN" altLang="en-US"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</a:t>
            </a:r>
            <a:r>
              <a:rPr kumimoji="0" lang="en-US" altLang="zh-CN"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B </a:t>
            </a:r>
            <a:r>
              <a:rPr kumimoji="0" lang="zh-CN" altLang="en-US"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任意两条经线可以组成一个经线圈     </a:t>
            </a:r>
          </a:p>
          <a:p>
            <a:pPr eaLnBrk="1" hangingPunct="1"/>
            <a:r>
              <a:rPr kumimoji="0" lang="zh-CN" altLang="en-US"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</a:t>
            </a:r>
            <a:r>
              <a:rPr kumimoji="0" lang="en-US" altLang="zh-CN"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C </a:t>
            </a:r>
            <a:r>
              <a:rPr kumimoji="0" lang="zh-CN" altLang="en-US"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经线都指示南北方向</a:t>
            </a:r>
            <a:r>
              <a:rPr kumimoji="0" lang="zh-CN" altLang="en-US" sz="3200" baseline="30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</a:t>
            </a:r>
          </a:p>
          <a:p>
            <a:pPr eaLnBrk="1" hangingPunct="1"/>
            <a:r>
              <a:rPr kumimoji="0" lang="zh-CN" altLang="en-US" sz="3200" baseline="30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</a:t>
            </a:r>
            <a:r>
              <a:rPr kumimoji="0" lang="en-US" altLang="zh-CN"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D </a:t>
            </a:r>
            <a:r>
              <a:rPr kumimoji="0" lang="zh-CN" altLang="en-US"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地球仪上只有</a:t>
            </a:r>
            <a:r>
              <a:rPr kumimoji="0" lang="en-US" altLang="zh-CN"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360</a:t>
            </a:r>
            <a:r>
              <a:rPr kumimoji="0" lang="zh-CN" altLang="en-US"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条经线</a:t>
            </a:r>
          </a:p>
        </p:txBody>
      </p:sp>
      <p:sp>
        <p:nvSpPr>
          <p:cNvPr id="167943" name="Rectangle 7">
            <a:extLst>
              <a:ext uri="{FF2B5EF4-FFF2-40B4-BE49-F238E27FC236}">
                <a16:creationId xmlns:a16="http://schemas.microsoft.com/office/drawing/2014/main" xmlns="" id="{42F1D77F-C839-49CB-BD0C-34420B1A09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850" y="4581525"/>
            <a:ext cx="1098550" cy="1189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algn="ctr" eaLnBrk="1" hangingPunct="1"/>
            <a:r>
              <a:rPr kumimoji="0" lang="en-US" altLang="zh-CN" sz="7200" b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√</a:t>
            </a:r>
          </a:p>
        </p:txBody>
      </p:sp>
    </p:spTree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1679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1679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7" dur="500"/>
                                        <p:tgtEl>
                                          <p:spTgt spid="1679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2" dur="500"/>
                                        <p:tgtEl>
                                          <p:spTgt spid="1679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7" dur="500"/>
                                        <p:tgtEl>
                                          <p:spTgt spid="1679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7939" grpId="0"/>
      <p:bldP spid="167940" grpId="0"/>
      <p:bldP spid="167941" grpId="0"/>
      <p:bldP spid="167942" grpId="0"/>
      <p:bldP spid="167943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2">
            <a:extLst>
              <a:ext uri="{FF2B5EF4-FFF2-40B4-BE49-F238E27FC236}">
                <a16:creationId xmlns:a16="http://schemas.microsoft.com/office/drawing/2014/main" xmlns="" id="{06C52DBB-925E-446B-96B1-2787FE160196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835150" y="0"/>
            <a:ext cx="5803900" cy="609600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sz="4000" b="1">
                <a:ea typeface="黑体" pitchFamily="2" charset="-122"/>
              </a:rPr>
              <a:t>复习</a:t>
            </a:r>
            <a:r>
              <a:rPr lang="en-US" altLang="zh-CN" sz="2400" b="1">
                <a:ea typeface="黑体" pitchFamily="2" charset="-122"/>
              </a:rPr>
              <a:t>——</a:t>
            </a:r>
            <a:r>
              <a:rPr lang="zh-CN" altLang="en-US" sz="2400" b="1">
                <a:ea typeface="黑体" pitchFamily="2" charset="-122"/>
              </a:rPr>
              <a:t>经线和纬线</a:t>
            </a:r>
          </a:p>
        </p:txBody>
      </p:sp>
      <p:graphicFrame>
        <p:nvGraphicFramePr>
          <p:cNvPr id="136231" name="Group 39">
            <a:extLst>
              <a:ext uri="{FF2B5EF4-FFF2-40B4-BE49-F238E27FC236}">
                <a16:creationId xmlns:a16="http://schemas.microsoft.com/office/drawing/2014/main" xmlns="" id="{787AD29C-2226-445D-9846-ECC932C45860}"/>
              </a:ext>
            </a:extLst>
          </p:cNvPr>
          <p:cNvGraphicFramePr>
            <a:graphicFrameLocks noGrp="1"/>
          </p:cNvGraphicFramePr>
          <p:nvPr/>
        </p:nvGraphicFramePr>
        <p:xfrm>
          <a:off x="250825" y="692150"/>
          <a:ext cx="8610600" cy="4611688"/>
        </p:xfrm>
        <a:graphic>
          <a:graphicData uri="http://schemas.openxmlformats.org/drawingml/2006/table">
            <a:tbl>
              <a:tblPr/>
              <a:tblGrid>
                <a:gridCol w="9747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41153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422433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51820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endParaRPr kumimoji="0" lang="zh-CN" altLang="zh-CN" sz="2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黑体" pitchFamily="2" charset="-122"/>
                      </a:endParaRPr>
                    </a:p>
                  </a:txBody>
                  <a:tcPr marT="45724" marB="4572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经线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纬线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03030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endParaRPr kumimoji="0" lang="en-US" altLang="zh-CN" sz="2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黑体" pitchFamily="2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定义</a:t>
                      </a:r>
                    </a:p>
                  </a:txBody>
                  <a:tcPr marT="45724" marB="4572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endParaRPr kumimoji="0" lang="zh-CN" altLang="zh-CN" sz="2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黑体" pitchFamily="2" charset="-122"/>
                      </a:endParaRP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endParaRPr kumimoji="0" lang="zh-CN" altLang="zh-CN" sz="2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黑体" pitchFamily="2" charset="-122"/>
                      </a:endParaRP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94495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圆弧状况</a:t>
                      </a:r>
                    </a:p>
                  </a:txBody>
                  <a:tcPr marT="45724" marB="4572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endParaRPr kumimoji="0" lang="zh-CN" altLang="zh-CN" sz="2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黑体" pitchFamily="2" charset="-122"/>
                      </a:endParaRP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endParaRPr kumimoji="0" lang="zh-CN" altLang="zh-CN" sz="2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黑体" pitchFamily="2" charset="-122"/>
                      </a:endParaRP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1732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endParaRPr kumimoji="0" lang="en-US" altLang="zh-CN" sz="2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黑体" pitchFamily="2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长度</a:t>
                      </a:r>
                    </a:p>
                  </a:txBody>
                  <a:tcPr marT="45724" marB="4572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endParaRPr kumimoji="0" lang="en-US" altLang="zh-CN" sz="2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黑体" pitchFamily="2" charset="-122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endParaRPr kumimoji="0" lang="en-US" altLang="zh-CN" sz="2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黑体" pitchFamily="2" charset="-122"/>
                      </a:endParaRP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endParaRPr kumimoji="0" lang="zh-CN" altLang="zh-CN" sz="2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黑体" pitchFamily="2" charset="-122"/>
                      </a:endParaRP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94495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指示方向</a:t>
                      </a:r>
                    </a:p>
                  </a:txBody>
                  <a:tcPr marT="45724" marB="4572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endParaRPr kumimoji="0" lang="zh-CN" altLang="zh-CN" sz="2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黑体" pitchFamily="2" charset="-122"/>
                      </a:endParaRP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endParaRPr kumimoji="0" lang="zh-CN" altLang="zh-CN" sz="2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黑体" pitchFamily="2" charset="-122"/>
                      </a:endParaRP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sp>
        <p:nvSpPr>
          <p:cNvPr id="187421" name="Text Box 31">
            <a:extLst>
              <a:ext uri="{FF2B5EF4-FFF2-40B4-BE49-F238E27FC236}">
                <a16:creationId xmlns:a16="http://schemas.microsoft.com/office/drawing/2014/main" xmlns="" id="{C302ED62-8F2B-4809-A346-EEE57A4737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3938" y="-100013"/>
            <a:ext cx="184150" cy="457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136224" name="Text Box 32">
            <a:extLst>
              <a:ext uri="{FF2B5EF4-FFF2-40B4-BE49-F238E27FC236}">
                <a16:creationId xmlns:a16="http://schemas.microsoft.com/office/drawing/2014/main" xmlns="" id="{2BC81095-142D-451E-BDC5-F2A50300F6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1913" y="1196975"/>
            <a:ext cx="3384550" cy="118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kumimoji="0" lang="zh-CN" altLang="en-US">
                <a:solidFill>
                  <a:schemeClr val="tx1"/>
                </a:solidFill>
              </a:rPr>
              <a:t>在地球仪上，连接南北两极并同纬线垂直相交的线。</a:t>
            </a:r>
          </a:p>
        </p:txBody>
      </p:sp>
      <p:sp>
        <p:nvSpPr>
          <p:cNvPr id="136225" name="Text Box 33">
            <a:extLst>
              <a:ext uri="{FF2B5EF4-FFF2-40B4-BE49-F238E27FC236}">
                <a16:creationId xmlns:a16="http://schemas.microsoft.com/office/drawing/2014/main" xmlns="" id="{0242E3BA-F01B-443F-9A2B-2D31ACB631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1913" y="2349500"/>
            <a:ext cx="3240087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kumimoji="0" lang="zh-CN" altLang="en-US">
                <a:solidFill>
                  <a:schemeClr val="tx1"/>
                </a:solidFill>
              </a:rPr>
              <a:t>半圆，两条相对应的经线组成经线圈。</a:t>
            </a:r>
          </a:p>
        </p:txBody>
      </p:sp>
      <p:sp>
        <p:nvSpPr>
          <p:cNvPr id="136226" name="Text Box 34">
            <a:extLst>
              <a:ext uri="{FF2B5EF4-FFF2-40B4-BE49-F238E27FC236}">
                <a16:creationId xmlns:a16="http://schemas.microsoft.com/office/drawing/2014/main" xmlns="" id="{9B8AB7B9-5DA5-4380-9B16-EDA33ED71B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87450" y="3429000"/>
            <a:ext cx="32480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kumimoji="0" lang="zh-CN" altLang="en-US">
                <a:solidFill>
                  <a:schemeClr val="tx1"/>
                </a:solidFill>
              </a:rPr>
              <a:t>每一条经线长度相等。</a:t>
            </a:r>
          </a:p>
        </p:txBody>
      </p:sp>
      <p:sp>
        <p:nvSpPr>
          <p:cNvPr id="136227" name="Text Box 35">
            <a:extLst>
              <a:ext uri="{FF2B5EF4-FFF2-40B4-BE49-F238E27FC236}">
                <a16:creationId xmlns:a16="http://schemas.microsoft.com/office/drawing/2014/main" xmlns="" id="{954899C3-3E48-41B1-84BB-52C37F7836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03350" y="4508500"/>
            <a:ext cx="1716088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tx2"/>
              </a:buClr>
            </a:pPr>
            <a:r>
              <a:rPr kumimoji="0" lang="zh-CN" altLang="en-US">
                <a:solidFill>
                  <a:schemeClr val="tx1"/>
                </a:solidFill>
              </a:rPr>
              <a:t>南北方向。</a:t>
            </a:r>
          </a:p>
          <a:p>
            <a:pPr eaLnBrk="1" hangingPunct="1"/>
            <a:endParaRPr lang="en-US" altLang="zh-CN"/>
          </a:p>
        </p:txBody>
      </p:sp>
      <p:sp>
        <p:nvSpPr>
          <p:cNvPr id="136229" name="Text Box 37">
            <a:extLst>
              <a:ext uri="{FF2B5EF4-FFF2-40B4-BE49-F238E27FC236}">
                <a16:creationId xmlns:a16="http://schemas.microsoft.com/office/drawing/2014/main" xmlns="" id="{4F5C5E44-AD5A-4096-815A-FA1A90B826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16463" y="1341438"/>
            <a:ext cx="4427537" cy="118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kumimoji="0" lang="zh-CN" altLang="en-US">
                <a:solidFill>
                  <a:schemeClr val="tx1"/>
                </a:solidFill>
              </a:rPr>
              <a:t>地球表面与赤道平行</a:t>
            </a:r>
          </a:p>
          <a:p>
            <a:pPr eaLnBrk="1" hangingPunct="1"/>
            <a:r>
              <a:rPr kumimoji="0" lang="zh-CN" altLang="en-US">
                <a:solidFill>
                  <a:schemeClr val="tx1"/>
                </a:solidFill>
              </a:rPr>
              <a:t>的圆圈</a:t>
            </a:r>
          </a:p>
          <a:p>
            <a:pPr eaLnBrk="1" hangingPunct="1"/>
            <a:endParaRPr kumimoji="0" lang="en-US" altLang="zh-CN">
              <a:solidFill>
                <a:schemeClr val="tx1"/>
              </a:solidFill>
            </a:endParaRPr>
          </a:p>
        </p:txBody>
      </p:sp>
      <p:sp>
        <p:nvSpPr>
          <p:cNvPr id="136230" name="Text Box 38">
            <a:extLst>
              <a:ext uri="{FF2B5EF4-FFF2-40B4-BE49-F238E27FC236}">
                <a16:creationId xmlns:a16="http://schemas.microsoft.com/office/drawing/2014/main" xmlns="" id="{E361D322-FFD6-48E1-8590-CD7BABF4EC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0" y="2492375"/>
            <a:ext cx="41671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kumimoji="0" lang="zh-CN" altLang="en-US">
                <a:solidFill>
                  <a:schemeClr val="tx1"/>
                </a:solidFill>
              </a:rPr>
              <a:t>圆，每一条纬线自成纬线圈。</a:t>
            </a:r>
          </a:p>
        </p:txBody>
      </p:sp>
      <p:sp>
        <p:nvSpPr>
          <p:cNvPr id="136232" name="Text Box 40">
            <a:extLst>
              <a:ext uri="{FF2B5EF4-FFF2-40B4-BE49-F238E27FC236}">
                <a16:creationId xmlns:a16="http://schemas.microsoft.com/office/drawing/2014/main" xmlns="" id="{3C3BDBE7-C4E5-4CCF-B427-86B0B2EFBE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87900" y="3284538"/>
            <a:ext cx="4643438" cy="118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kumimoji="0" lang="zh-CN" altLang="en-US">
                <a:solidFill>
                  <a:schemeClr val="tx1"/>
                </a:solidFill>
              </a:rPr>
              <a:t>从赤道开始，向两极逐渐</a:t>
            </a:r>
          </a:p>
          <a:p>
            <a:pPr eaLnBrk="1" hangingPunct="1"/>
            <a:r>
              <a:rPr kumimoji="0" lang="zh-CN" altLang="en-US">
                <a:solidFill>
                  <a:schemeClr val="tx1"/>
                </a:solidFill>
              </a:rPr>
              <a:t>缩短，到极点时成一点</a:t>
            </a:r>
          </a:p>
          <a:p>
            <a:pPr eaLnBrk="1" hangingPunct="1"/>
            <a:endParaRPr kumimoji="0" lang="en-US" altLang="zh-CN">
              <a:solidFill>
                <a:schemeClr val="tx1"/>
              </a:solidFill>
            </a:endParaRPr>
          </a:p>
        </p:txBody>
      </p:sp>
      <p:sp>
        <p:nvSpPr>
          <p:cNvPr id="136233" name="Text Box 41">
            <a:extLst>
              <a:ext uri="{FF2B5EF4-FFF2-40B4-BE49-F238E27FC236}">
                <a16:creationId xmlns:a16="http://schemas.microsoft.com/office/drawing/2014/main" xmlns="" id="{902559D8-3E96-4AAA-8DD3-9835748654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87900" y="4581525"/>
            <a:ext cx="17160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kumimoji="0" lang="zh-CN" altLang="en-US">
                <a:solidFill>
                  <a:schemeClr val="tx1"/>
                </a:solidFill>
              </a:rPr>
              <a:t>东西方向。</a:t>
            </a:r>
          </a:p>
        </p:txBody>
      </p:sp>
    </p:spTree>
  </p:cSld>
  <p:clrMapOvr>
    <a:masterClrMapping/>
  </p:clrMapOvr>
  <p:transition spd="med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62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62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62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62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62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62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62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62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62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62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362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362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362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362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362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362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6224" grpId="0"/>
      <p:bldP spid="136225" grpId="0"/>
      <p:bldP spid="136226" grpId="0"/>
      <p:bldP spid="136227" grpId="0"/>
      <p:bldP spid="136229" grpId="0"/>
      <p:bldP spid="136230" grpId="0"/>
      <p:bldP spid="136232" grpId="0"/>
      <p:bldP spid="136233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2">
            <a:extLst>
              <a:ext uri="{FF2B5EF4-FFF2-40B4-BE49-F238E27FC236}">
                <a16:creationId xmlns:a16="http://schemas.microsoft.com/office/drawing/2014/main" xmlns="" id="{661CC13B-5AFB-40F8-8CC7-1460D54D05D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228600"/>
            <a:ext cx="8229600" cy="609600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sz="4000" b="1">
                <a:ea typeface="黑体" pitchFamily="2" charset="-122"/>
              </a:rPr>
              <a:t>复习</a:t>
            </a:r>
            <a:r>
              <a:rPr lang="en-US" altLang="zh-CN" sz="2400" b="1">
                <a:ea typeface="黑体" pitchFamily="2" charset="-122"/>
              </a:rPr>
              <a:t>——</a:t>
            </a:r>
            <a:r>
              <a:rPr lang="zh-CN" altLang="en-US" sz="2400" b="1">
                <a:ea typeface="黑体" pitchFamily="2" charset="-122"/>
              </a:rPr>
              <a:t>经度和纬度</a:t>
            </a:r>
          </a:p>
        </p:txBody>
      </p:sp>
      <p:graphicFrame>
        <p:nvGraphicFramePr>
          <p:cNvPr id="137254" name="Group 38">
            <a:extLst>
              <a:ext uri="{FF2B5EF4-FFF2-40B4-BE49-F238E27FC236}">
                <a16:creationId xmlns:a16="http://schemas.microsoft.com/office/drawing/2014/main" xmlns="" id="{3BD99E43-A922-4D76-9AF7-CF14C2EAE72F}"/>
              </a:ext>
            </a:extLst>
          </p:cNvPr>
          <p:cNvGraphicFramePr>
            <a:graphicFrameLocks noGrp="1"/>
          </p:cNvGraphicFramePr>
          <p:nvPr/>
        </p:nvGraphicFramePr>
        <p:xfrm>
          <a:off x="152400" y="1219200"/>
          <a:ext cx="8740775" cy="4384676"/>
        </p:xfrm>
        <a:graphic>
          <a:graphicData uri="http://schemas.openxmlformats.org/drawingml/2006/table">
            <a:tbl>
              <a:tblPr/>
              <a:tblGrid>
                <a:gridCol w="176371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91001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06705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4953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endParaRPr kumimoji="0" lang="zh-CN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itchFamily="2" charset="-122"/>
                        <a:ea typeface="黑体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黑体" pitchFamily="2" charset="-122"/>
                        </a:rPr>
                        <a:t>经度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黑体" pitchFamily="2" charset="-122"/>
                        </a:rPr>
                        <a:t>纬度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080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黑体" pitchFamily="2" charset="-122"/>
                        </a:rPr>
                        <a:t>度数起止点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endParaRPr kumimoji="0" lang="zh-CN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itchFamily="2" charset="-122"/>
                        <a:ea typeface="黑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endParaRPr kumimoji="0" lang="zh-CN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itchFamily="2" charset="-122"/>
                        <a:ea typeface="黑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9509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黑体" pitchFamily="2" charset="-122"/>
                        </a:rPr>
                        <a:t>度数划分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endParaRPr kumimoji="0" lang="zh-CN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itchFamily="2" charset="-122"/>
                        <a:ea typeface="黑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endParaRPr kumimoji="0" lang="zh-CN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itchFamily="2" charset="-122"/>
                        <a:ea typeface="黑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9064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黑体" pitchFamily="2" charset="-122"/>
                        </a:rPr>
                        <a:t>代号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endParaRPr kumimoji="0" lang="zh-CN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itchFamily="2" charset="-122"/>
                        <a:ea typeface="黑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endParaRPr kumimoji="0" lang="zh-CN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itchFamily="2" charset="-122"/>
                        <a:ea typeface="黑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1239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黑体" pitchFamily="2" charset="-122"/>
                        </a:rPr>
                        <a:t>半球划分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endParaRPr kumimoji="0" lang="zh-CN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itchFamily="2" charset="-122"/>
                        <a:ea typeface="黑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endParaRPr kumimoji="0" lang="zh-CN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itchFamily="2" charset="-122"/>
                        <a:ea typeface="黑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sp>
        <p:nvSpPr>
          <p:cNvPr id="137246" name="Text Box 30">
            <a:extLst>
              <a:ext uri="{FF2B5EF4-FFF2-40B4-BE49-F238E27FC236}">
                <a16:creationId xmlns:a16="http://schemas.microsoft.com/office/drawing/2014/main" xmlns="" id="{6D76296E-52AB-4906-BC3B-E15E184BF3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1050" y="1916113"/>
            <a:ext cx="33480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kumimoji="0" lang="zh-CN" altLang="en-US">
                <a:solidFill>
                  <a:schemeClr val="tx1"/>
                </a:solidFill>
              </a:rPr>
              <a:t>本初子午线（</a:t>
            </a:r>
            <a:r>
              <a:rPr kumimoji="0" lang="en-US" altLang="zh-CN">
                <a:solidFill>
                  <a:schemeClr val="tx1"/>
                </a:solidFill>
              </a:rPr>
              <a:t>0</a:t>
            </a:r>
            <a:r>
              <a:rPr kumimoji="0" lang="en-US" altLang="zh-CN" baseline="30000">
                <a:solidFill>
                  <a:schemeClr val="tx1"/>
                </a:solidFill>
              </a:rPr>
              <a:t>0</a:t>
            </a:r>
            <a:r>
              <a:rPr kumimoji="0" lang="en-US" altLang="zh-CN">
                <a:solidFill>
                  <a:schemeClr val="tx1"/>
                </a:solidFill>
              </a:rPr>
              <a:t> </a:t>
            </a:r>
            <a:r>
              <a:rPr kumimoji="0" lang="zh-CN" altLang="en-US">
                <a:solidFill>
                  <a:schemeClr val="tx1"/>
                </a:solidFill>
              </a:rPr>
              <a:t>经线 ）</a:t>
            </a:r>
          </a:p>
        </p:txBody>
      </p:sp>
      <p:sp>
        <p:nvSpPr>
          <p:cNvPr id="137247" name="Text Box 31">
            <a:extLst>
              <a:ext uri="{FF2B5EF4-FFF2-40B4-BE49-F238E27FC236}">
                <a16:creationId xmlns:a16="http://schemas.microsoft.com/office/drawing/2014/main" xmlns="" id="{E118FE21-4CE1-4441-A21E-F4F49A51EE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11863" y="1916113"/>
            <a:ext cx="24796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kumimoji="0" lang="zh-CN" altLang="en-US">
                <a:solidFill>
                  <a:schemeClr val="tx1"/>
                </a:solidFill>
              </a:rPr>
              <a:t>赤道（ </a:t>
            </a:r>
            <a:r>
              <a:rPr kumimoji="0" lang="en-US" altLang="zh-CN">
                <a:solidFill>
                  <a:schemeClr val="tx1"/>
                </a:solidFill>
              </a:rPr>
              <a:t>0</a:t>
            </a:r>
            <a:r>
              <a:rPr kumimoji="0" lang="en-US" altLang="zh-CN" baseline="30000">
                <a:solidFill>
                  <a:schemeClr val="tx1"/>
                </a:solidFill>
              </a:rPr>
              <a:t>0 </a:t>
            </a:r>
            <a:r>
              <a:rPr kumimoji="0" lang="zh-CN" altLang="en-US">
                <a:solidFill>
                  <a:schemeClr val="tx1"/>
                </a:solidFill>
              </a:rPr>
              <a:t>纬线 ）</a:t>
            </a:r>
          </a:p>
        </p:txBody>
      </p:sp>
      <p:sp>
        <p:nvSpPr>
          <p:cNvPr id="137249" name="Text Box 33">
            <a:extLst>
              <a:ext uri="{FF2B5EF4-FFF2-40B4-BE49-F238E27FC236}">
                <a16:creationId xmlns:a16="http://schemas.microsoft.com/office/drawing/2014/main" xmlns="" id="{DE593BA6-CD1F-4934-8041-9CC1BD7254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24075" y="2852738"/>
            <a:ext cx="31940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kumimoji="0" lang="zh-CN" altLang="en-US">
                <a:solidFill>
                  <a:schemeClr val="tx1"/>
                </a:solidFill>
              </a:rPr>
              <a:t>向东、向西各分作</a:t>
            </a:r>
            <a:r>
              <a:rPr kumimoji="0" lang="en-US" altLang="zh-CN">
                <a:solidFill>
                  <a:schemeClr val="tx1"/>
                </a:solidFill>
              </a:rPr>
              <a:t>180</a:t>
            </a:r>
            <a:r>
              <a:rPr kumimoji="0" lang="en-US" altLang="zh-CN" baseline="3000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37251" name="Text Box 35">
            <a:extLst>
              <a:ext uri="{FF2B5EF4-FFF2-40B4-BE49-F238E27FC236}">
                <a16:creationId xmlns:a16="http://schemas.microsoft.com/office/drawing/2014/main" xmlns="" id="{8E9FA58F-7DE6-4C57-BCFD-578F142146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67400" y="2852738"/>
            <a:ext cx="30416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kumimoji="0" lang="zh-CN" altLang="en-US">
                <a:solidFill>
                  <a:schemeClr val="tx1"/>
                </a:solidFill>
              </a:rPr>
              <a:t>向南、向北各分作</a:t>
            </a:r>
            <a:r>
              <a:rPr kumimoji="0" lang="en-US" altLang="zh-CN">
                <a:solidFill>
                  <a:schemeClr val="tx1"/>
                </a:solidFill>
              </a:rPr>
              <a:t>90</a:t>
            </a:r>
            <a:r>
              <a:rPr kumimoji="0" lang="en-US" altLang="zh-CN" baseline="3000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37252" name="Text Box 36">
            <a:extLst>
              <a:ext uri="{FF2B5EF4-FFF2-40B4-BE49-F238E27FC236}">
                <a16:creationId xmlns:a16="http://schemas.microsoft.com/office/drawing/2014/main" xmlns="" id="{6C422B4C-1250-48B4-BECC-A95CB1AFFD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8175" y="3644900"/>
            <a:ext cx="3449638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tx2"/>
              </a:buClr>
            </a:pPr>
            <a:r>
              <a:rPr kumimoji="0" lang="zh-CN" altLang="en-US">
                <a:solidFill>
                  <a:schemeClr val="tx1"/>
                </a:solidFill>
              </a:rPr>
              <a:t>东经（</a:t>
            </a:r>
            <a:r>
              <a:rPr kumimoji="0" lang="en-US" altLang="zh-CN">
                <a:solidFill>
                  <a:schemeClr val="tx1"/>
                </a:solidFill>
              </a:rPr>
              <a:t>E</a:t>
            </a:r>
            <a:r>
              <a:rPr kumimoji="0" lang="zh-CN" altLang="en-US">
                <a:solidFill>
                  <a:schemeClr val="tx1"/>
                </a:solidFill>
              </a:rPr>
              <a:t>）、西经（</a:t>
            </a:r>
            <a:r>
              <a:rPr kumimoji="0" lang="en-US" altLang="zh-CN">
                <a:solidFill>
                  <a:schemeClr val="tx1"/>
                </a:solidFill>
              </a:rPr>
              <a:t>W</a:t>
            </a:r>
            <a:r>
              <a:rPr kumimoji="0" lang="zh-CN" altLang="en-US">
                <a:solidFill>
                  <a:schemeClr val="tx1"/>
                </a:solidFill>
              </a:rPr>
              <a:t>）</a:t>
            </a:r>
          </a:p>
          <a:p>
            <a:pPr eaLnBrk="1" hangingPunct="1"/>
            <a:endParaRPr lang="en-US" altLang="zh-CN"/>
          </a:p>
        </p:txBody>
      </p:sp>
      <p:sp>
        <p:nvSpPr>
          <p:cNvPr id="137253" name="Text Box 37">
            <a:extLst>
              <a:ext uri="{FF2B5EF4-FFF2-40B4-BE49-F238E27FC236}">
                <a16:creationId xmlns:a16="http://schemas.microsoft.com/office/drawing/2014/main" xmlns="" id="{CEB9254E-8A6F-47D2-85CD-D723C302C4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11838" y="3644900"/>
            <a:ext cx="3332162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tx2"/>
              </a:buClr>
            </a:pPr>
            <a:r>
              <a:rPr kumimoji="0" lang="zh-CN" altLang="en-US">
                <a:solidFill>
                  <a:schemeClr val="tx1"/>
                </a:solidFill>
              </a:rPr>
              <a:t>南纬（</a:t>
            </a:r>
            <a:r>
              <a:rPr kumimoji="0" lang="en-US" altLang="zh-CN">
                <a:solidFill>
                  <a:schemeClr val="tx1"/>
                </a:solidFill>
              </a:rPr>
              <a:t>S</a:t>
            </a:r>
            <a:r>
              <a:rPr kumimoji="0" lang="zh-CN" altLang="en-US">
                <a:solidFill>
                  <a:schemeClr val="tx1"/>
                </a:solidFill>
              </a:rPr>
              <a:t>）、北纬（</a:t>
            </a:r>
            <a:r>
              <a:rPr kumimoji="0" lang="en-US" altLang="zh-CN">
                <a:solidFill>
                  <a:schemeClr val="tx1"/>
                </a:solidFill>
              </a:rPr>
              <a:t>N</a:t>
            </a:r>
            <a:r>
              <a:rPr kumimoji="0" lang="zh-CN" altLang="en-US">
                <a:solidFill>
                  <a:schemeClr val="tx1"/>
                </a:solidFill>
              </a:rPr>
              <a:t>）</a:t>
            </a:r>
          </a:p>
          <a:p>
            <a:pPr eaLnBrk="1" hangingPunct="1"/>
            <a:endParaRPr lang="en-US" altLang="zh-CN"/>
          </a:p>
        </p:txBody>
      </p:sp>
      <p:sp>
        <p:nvSpPr>
          <p:cNvPr id="137255" name="Text Box 39">
            <a:extLst>
              <a:ext uri="{FF2B5EF4-FFF2-40B4-BE49-F238E27FC236}">
                <a16:creationId xmlns:a16="http://schemas.microsoft.com/office/drawing/2014/main" xmlns="" id="{108856F8-E26B-4E17-A296-603EE73538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35150" y="4437063"/>
            <a:ext cx="3889375" cy="118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kumimoji="0" lang="zh-CN" altLang="en-US">
                <a:solidFill>
                  <a:schemeClr val="tx1"/>
                </a:solidFill>
              </a:rPr>
              <a:t>西经</a:t>
            </a:r>
            <a:r>
              <a:rPr kumimoji="0" lang="en-US" altLang="zh-CN">
                <a:solidFill>
                  <a:schemeClr val="tx1"/>
                </a:solidFill>
              </a:rPr>
              <a:t>20</a:t>
            </a:r>
            <a:r>
              <a:rPr kumimoji="0" lang="en-US" altLang="zh-CN" baseline="30000">
                <a:solidFill>
                  <a:schemeClr val="tx1"/>
                </a:solidFill>
              </a:rPr>
              <a:t>0</a:t>
            </a:r>
            <a:r>
              <a:rPr kumimoji="0" lang="en-US" altLang="zh-CN">
                <a:solidFill>
                  <a:schemeClr val="tx1"/>
                </a:solidFill>
              </a:rPr>
              <a:t> W</a:t>
            </a:r>
            <a:r>
              <a:rPr kumimoji="0" lang="zh-CN" altLang="en-US">
                <a:solidFill>
                  <a:schemeClr val="tx1"/>
                </a:solidFill>
              </a:rPr>
              <a:t>、东经</a:t>
            </a:r>
            <a:r>
              <a:rPr kumimoji="0" lang="en-US" altLang="zh-CN">
                <a:solidFill>
                  <a:schemeClr val="tx1"/>
                </a:solidFill>
              </a:rPr>
              <a:t>160</a:t>
            </a:r>
            <a:r>
              <a:rPr kumimoji="0" lang="en-US" altLang="zh-CN" baseline="30000">
                <a:solidFill>
                  <a:schemeClr val="tx1"/>
                </a:solidFill>
              </a:rPr>
              <a:t>0</a:t>
            </a:r>
            <a:r>
              <a:rPr kumimoji="0" lang="en-US" altLang="zh-CN">
                <a:solidFill>
                  <a:schemeClr val="tx1"/>
                </a:solidFill>
              </a:rPr>
              <a:t> E</a:t>
            </a:r>
            <a:r>
              <a:rPr kumimoji="0" lang="zh-CN" altLang="en-US">
                <a:solidFill>
                  <a:schemeClr val="tx1"/>
                </a:solidFill>
              </a:rPr>
              <a:t>的经线圈，是东西半球的分界线</a:t>
            </a:r>
          </a:p>
        </p:txBody>
      </p:sp>
      <p:sp>
        <p:nvSpPr>
          <p:cNvPr id="137256" name="Text Box 40">
            <a:extLst>
              <a:ext uri="{FF2B5EF4-FFF2-40B4-BE49-F238E27FC236}">
                <a16:creationId xmlns:a16="http://schemas.microsoft.com/office/drawing/2014/main" xmlns="" id="{30DFD517-DE6A-44A9-A0D7-E4A42B14E7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67400" y="4508500"/>
            <a:ext cx="3043238" cy="118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tx2"/>
              </a:buClr>
            </a:pPr>
            <a:r>
              <a:rPr kumimoji="0" lang="zh-CN" altLang="en-US">
                <a:solidFill>
                  <a:schemeClr val="tx1"/>
                </a:solidFill>
              </a:rPr>
              <a:t>赤道把地球分为南、北两个半球</a:t>
            </a:r>
          </a:p>
          <a:p>
            <a:pPr eaLnBrk="1" hangingPunct="1"/>
            <a:endParaRPr lang="en-US" altLang="zh-CN"/>
          </a:p>
        </p:txBody>
      </p:sp>
    </p:spTree>
  </p:cSld>
  <p:clrMapOvr>
    <a:masterClrMapping/>
  </p:clrMapOvr>
  <p:transition spd="med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72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72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72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72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72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72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72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72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72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72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372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372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37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37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372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372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7246" grpId="0"/>
      <p:bldP spid="137247" grpId="0"/>
      <p:bldP spid="137249" grpId="0"/>
      <p:bldP spid="137251" grpId="0"/>
      <p:bldP spid="137252" grpId="0"/>
      <p:bldP spid="137253" grpId="0"/>
      <p:bldP spid="137255" grpId="0"/>
      <p:bldP spid="137256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1495" name="Group 423">
            <a:extLst>
              <a:ext uri="{FF2B5EF4-FFF2-40B4-BE49-F238E27FC236}">
                <a16:creationId xmlns:a16="http://schemas.microsoft.com/office/drawing/2014/main" xmlns="" id="{A37784E3-49A3-40E3-8028-0676B7CA33AD}"/>
              </a:ext>
            </a:extLst>
          </p:cNvPr>
          <p:cNvGraphicFramePr>
            <a:graphicFrameLocks noGrp="1"/>
          </p:cNvGraphicFramePr>
          <p:nvPr>
            <p:ph/>
          </p:nvPr>
        </p:nvGraphicFramePr>
        <p:xfrm>
          <a:off x="395288" y="333375"/>
          <a:ext cx="8316912" cy="4565652"/>
        </p:xfrm>
        <a:graphic>
          <a:graphicData uri="http://schemas.openxmlformats.org/drawingml/2006/table">
            <a:tbl>
              <a:tblPr/>
              <a:tblGrid>
                <a:gridCol w="10096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6202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922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077912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998538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108075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1096962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971550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</a:tblGrid>
              <a:tr h="5746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座位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座位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座位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座位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座位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座位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座位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座位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651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座位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座位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座位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座位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座位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座位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座位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座位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953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座位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座位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座位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座位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座位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座位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座位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座位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572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座位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座位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座位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座位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座位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座位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座位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座位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143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座位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座位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座位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座位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座位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座位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座位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座位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7905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座位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座位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座位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座位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座位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座位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座位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座位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7683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座位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座位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座位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座位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座位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座位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座位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座位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sp>
        <p:nvSpPr>
          <p:cNvPr id="131163" name="Line 91">
            <a:extLst>
              <a:ext uri="{FF2B5EF4-FFF2-40B4-BE49-F238E27FC236}">
                <a16:creationId xmlns:a16="http://schemas.microsoft.com/office/drawing/2014/main" xmlns="" id="{560D9013-3442-4CCE-819B-D5E7A2FC5BA7}"/>
              </a:ext>
            </a:extLst>
          </p:cNvPr>
          <p:cNvSpPr>
            <a:spLocks noChangeShapeType="1"/>
          </p:cNvSpPr>
          <p:nvPr/>
        </p:nvSpPr>
        <p:spPr bwMode="auto">
          <a:xfrm>
            <a:off x="3851275" y="0"/>
            <a:ext cx="73025" cy="5445125"/>
          </a:xfrm>
          <a:prstGeom prst="line">
            <a:avLst/>
          </a:prstGeom>
          <a:noFill/>
          <a:ln w="63500">
            <a:solidFill>
              <a:srgbClr val="00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31164" name="Line 92">
            <a:extLst>
              <a:ext uri="{FF2B5EF4-FFF2-40B4-BE49-F238E27FC236}">
                <a16:creationId xmlns:a16="http://schemas.microsoft.com/office/drawing/2014/main" xmlns="" id="{EC484548-BDE0-46CD-99E8-8B1BF1F67820}"/>
              </a:ext>
            </a:extLst>
          </p:cNvPr>
          <p:cNvSpPr>
            <a:spLocks noChangeShapeType="1"/>
          </p:cNvSpPr>
          <p:nvPr/>
        </p:nvSpPr>
        <p:spPr bwMode="auto">
          <a:xfrm>
            <a:off x="395288" y="2492375"/>
            <a:ext cx="8280400" cy="0"/>
          </a:xfrm>
          <a:prstGeom prst="line">
            <a:avLst/>
          </a:prstGeom>
          <a:noFill/>
          <a:ln w="63500">
            <a:solidFill>
              <a:srgbClr val="FFCC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31245" name="Line 173">
            <a:extLst>
              <a:ext uri="{FF2B5EF4-FFF2-40B4-BE49-F238E27FC236}">
                <a16:creationId xmlns:a16="http://schemas.microsoft.com/office/drawing/2014/main" xmlns="" id="{C7075944-8406-4BB3-879E-31BC63752C56}"/>
              </a:ext>
            </a:extLst>
          </p:cNvPr>
          <p:cNvSpPr>
            <a:spLocks noChangeShapeType="1"/>
          </p:cNvSpPr>
          <p:nvPr/>
        </p:nvSpPr>
        <p:spPr bwMode="auto">
          <a:xfrm>
            <a:off x="395288" y="3068638"/>
            <a:ext cx="8280400" cy="0"/>
          </a:xfrm>
          <a:prstGeom prst="line">
            <a:avLst/>
          </a:prstGeom>
          <a:noFill/>
          <a:ln w="63500">
            <a:solidFill>
              <a:srgbClr val="FF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31246" name="Line 174">
            <a:extLst>
              <a:ext uri="{FF2B5EF4-FFF2-40B4-BE49-F238E27FC236}">
                <a16:creationId xmlns:a16="http://schemas.microsoft.com/office/drawing/2014/main" xmlns="" id="{655268A5-6B62-4745-94E0-69C046070BCF}"/>
              </a:ext>
            </a:extLst>
          </p:cNvPr>
          <p:cNvSpPr>
            <a:spLocks noChangeShapeType="1"/>
          </p:cNvSpPr>
          <p:nvPr/>
        </p:nvSpPr>
        <p:spPr bwMode="auto">
          <a:xfrm>
            <a:off x="468313" y="3789363"/>
            <a:ext cx="8280400" cy="0"/>
          </a:xfrm>
          <a:prstGeom prst="line">
            <a:avLst/>
          </a:prstGeom>
          <a:noFill/>
          <a:ln w="63500">
            <a:solidFill>
              <a:srgbClr val="FFCC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31457" name="Line 385">
            <a:extLst>
              <a:ext uri="{FF2B5EF4-FFF2-40B4-BE49-F238E27FC236}">
                <a16:creationId xmlns:a16="http://schemas.microsoft.com/office/drawing/2014/main" xmlns="" id="{A5F0C9BC-61D6-49F6-81FC-E6F6F60176D3}"/>
              </a:ext>
            </a:extLst>
          </p:cNvPr>
          <p:cNvSpPr>
            <a:spLocks noChangeShapeType="1"/>
          </p:cNvSpPr>
          <p:nvPr/>
        </p:nvSpPr>
        <p:spPr bwMode="auto">
          <a:xfrm>
            <a:off x="323850" y="1844675"/>
            <a:ext cx="8280400" cy="0"/>
          </a:xfrm>
          <a:prstGeom prst="line">
            <a:avLst/>
          </a:prstGeom>
          <a:noFill/>
          <a:ln w="63500">
            <a:solidFill>
              <a:srgbClr val="FFCC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31458" name="Line 386">
            <a:extLst>
              <a:ext uri="{FF2B5EF4-FFF2-40B4-BE49-F238E27FC236}">
                <a16:creationId xmlns:a16="http://schemas.microsoft.com/office/drawing/2014/main" xmlns="" id="{0C383350-B458-4114-B8B9-9F5773F29233}"/>
              </a:ext>
            </a:extLst>
          </p:cNvPr>
          <p:cNvSpPr>
            <a:spLocks noChangeShapeType="1"/>
          </p:cNvSpPr>
          <p:nvPr/>
        </p:nvSpPr>
        <p:spPr bwMode="auto">
          <a:xfrm>
            <a:off x="395288" y="1268413"/>
            <a:ext cx="8280400" cy="0"/>
          </a:xfrm>
          <a:prstGeom prst="line">
            <a:avLst/>
          </a:prstGeom>
          <a:noFill/>
          <a:ln w="63500">
            <a:solidFill>
              <a:srgbClr val="FFCC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31459" name="Line 387">
            <a:extLst>
              <a:ext uri="{FF2B5EF4-FFF2-40B4-BE49-F238E27FC236}">
                <a16:creationId xmlns:a16="http://schemas.microsoft.com/office/drawing/2014/main" xmlns="" id="{965DD22D-E1CF-439F-9C9F-8AA7E70736E0}"/>
              </a:ext>
            </a:extLst>
          </p:cNvPr>
          <p:cNvSpPr>
            <a:spLocks noChangeShapeType="1"/>
          </p:cNvSpPr>
          <p:nvPr/>
        </p:nvSpPr>
        <p:spPr bwMode="auto">
          <a:xfrm>
            <a:off x="323850" y="692150"/>
            <a:ext cx="8280400" cy="0"/>
          </a:xfrm>
          <a:prstGeom prst="line">
            <a:avLst/>
          </a:prstGeom>
          <a:noFill/>
          <a:ln w="63500">
            <a:solidFill>
              <a:srgbClr val="FFCC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31462" name="Line 390">
            <a:extLst>
              <a:ext uri="{FF2B5EF4-FFF2-40B4-BE49-F238E27FC236}">
                <a16:creationId xmlns:a16="http://schemas.microsoft.com/office/drawing/2014/main" xmlns="" id="{F4CAB518-E059-414E-83F0-D05B52A764BD}"/>
              </a:ext>
            </a:extLst>
          </p:cNvPr>
          <p:cNvSpPr>
            <a:spLocks noChangeShapeType="1"/>
          </p:cNvSpPr>
          <p:nvPr/>
        </p:nvSpPr>
        <p:spPr bwMode="auto">
          <a:xfrm>
            <a:off x="395288" y="4581525"/>
            <a:ext cx="8280400" cy="0"/>
          </a:xfrm>
          <a:prstGeom prst="line">
            <a:avLst/>
          </a:prstGeom>
          <a:noFill/>
          <a:ln w="63500">
            <a:solidFill>
              <a:srgbClr val="FFCC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67668" name="Text Box 392">
            <a:extLst>
              <a:ext uri="{FF2B5EF4-FFF2-40B4-BE49-F238E27FC236}">
                <a16:creationId xmlns:a16="http://schemas.microsoft.com/office/drawing/2014/main" xmlns="" id="{45A1BE8C-BC8F-435A-B0E7-66A783AF8F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6238" y="2997200"/>
            <a:ext cx="184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131466" name="AutoShape 394">
            <a:extLst>
              <a:ext uri="{FF2B5EF4-FFF2-40B4-BE49-F238E27FC236}">
                <a16:creationId xmlns:a16="http://schemas.microsoft.com/office/drawing/2014/main" xmlns="" id="{2DE3A203-A89D-4A6B-8F0F-5774F8625E9F}"/>
              </a:ext>
            </a:extLst>
          </p:cNvPr>
          <p:cNvSpPr>
            <a:spLocks/>
          </p:cNvSpPr>
          <p:nvPr/>
        </p:nvSpPr>
        <p:spPr bwMode="auto">
          <a:xfrm>
            <a:off x="8280400" y="2636838"/>
            <a:ext cx="863600" cy="433387"/>
          </a:xfrm>
          <a:prstGeom prst="borderCallout1">
            <a:avLst>
              <a:gd name="adj1" fmla="val 26375"/>
              <a:gd name="adj2" fmla="val -8824"/>
              <a:gd name="adj3" fmla="val 99634"/>
              <a:gd name="adj4" fmla="val -104227"/>
            </a:avLst>
          </a:prstGeom>
          <a:solidFill>
            <a:srgbClr val="00FFFF"/>
          </a:solidFill>
          <a:ln w="63500">
            <a:solidFill>
              <a:srgbClr val="FFCC00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algn="ctr" eaLnBrk="1" hangingPunct="1"/>
            <a:r>
              <a:rPr lang="zh-CN" altLang="en-US">
                <a:solidFill>
                  <a:srgbClr val="FF0066"/>
                </a:solidFill>
              </a:rPr>
              <a:t>０</a:t>
            </a:r>
            <a:r>
              <a:rPr lang="zh-CN" altLang="en-US" baseline="30000">
                <a:solidFill>
                  <a:srgbClr val="FF0066"/>
                </a:solidFill>
              </a:rPr>
              <a:t>０</a:t>
            </a:r>
          </a:p>
        </p:txBody>
      </p:sp>
      <p:sp>
        <p:nvSpPr>
          <p:cNvPr id="131469" name="AutoShape 397">
            <a:extLst>
              <a:ext uri="{FF2B5EF4-FFF2-40B4-BE49-F238E27FC236}">
                <a16:creationId xmlns:a16="http://schemas.microsoft.com/office/drawing/2014/main" xmlns="" id="{50C78C52-F4AA-490E-B396-361E25905A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8350" y="4365625"/>
            <a:ext cx="755650" cy="433388"/>
          </a:xfrm>
          <a:prstGeom prst="flowChartProcess">
            <a:avLst/>
          </a:prstGeom>
          <a:solidFill>
            <a:srgbClr val="00FFFF"/>
          </a:solidFill>
          <a:ln w="63500">
            <a:solidFill>
              <a:srgbClr val="FFCC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31470" name="Text Box 398">
            <a:extLst>
              <a:ext uri="{FF2B5EF4-FFF2-40B4-BE49-F238E27FC236}">
                <a16:creationId xmlns:a16="http://schemas.microsoft.com/office/drawing/2014/main" xmlns="" id="{B2D914E7-DB95-4CCB-9AD8-69B49A5133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43888" y="4365625"/>
            <a:ext cx="11160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rgbClr val="FF0066"/>
                </a:solidFill>
              </a:rPr>
              <a:t>１０</a:t>
            </a:r>
            <a:r>
              <a:rPr lang="zh-CN" altLang="en-US" baseline="30000">
                <a:solidFill>
                  <a:srgbClr val="FF0066"/>
                </a:solidFill>
              </a:rPr>
              <a:t>０</a:t>
            </a:r>
          </a:p>
        </p:txBody>
      </p:sp>
      <p:sp>
        <p:nvSpPr>
          <p:cNvPr id="131471" name="AutoShape 399">
            <a:extLst>
              <a:ext uri="{FF2B5EF4-FFF2-40B4-BE49-F238E27FC236}">
                <a16:creationId xmlns:a16="http://schemas.microsoft.com/office/drawing/2014/main" xmlns="" id="{2FB87530-0985-49EC-AC37-405858248B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8350" y="3644900"/>
            <a:ext cx="755650" cy="433388"/>
          </a:xfrm>
          <a:prstGeom prst="flowChartProcess">
            <a:avLst/>
          </a:prstGeom>
          <a:solidFill>
            <a:srgbClr val="00FFFF"/>
          </a:solidFill>
          <a:ln w="63500">
            <a:solidFill>
              <a:srgbClr val="FFCC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31472" name="Text Box 400">
            <a:extLst>
              <a:ext uri="{FF2B5EF4-FFF2-40B4-BE49-F238E27FC236}">
                <a16:creationId xmlns:a16="http://schemas.microsoft.com/office/drawing/2014/main" xmlns="" id="{8E428373-6DAD-4BE0-9E05-34F66FE845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48675" y="3644900"/>
            <a:ext cx="6953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rgbClr val="FF0066"/>
                </a:solidFill>
              </a:rPr>
              <a:t>５</a:t>
            </a:r>
            <a:r>
              <a:rPr lang="zh-CN" altLang="en-US" baseline="30000">
                <a:solidFill>
                  <a:srgbClr val="FF0066"/>
                </a:solidFill>
              </a:rPr>
              <a:t>０</a:t>
            </a:r>
          </a:p>
        </p:txBody>
      </p:sp>
      <p:sp>
        <p:nvSpPr>
          <p:cNvPr id="131473" name="Line 401">
            <a:extLst>
              <a:ext uri="{FF2B5EF4-FFF2-40B4-BE49-F238E27FC236}">
                <a16:creationId xmlns:a16="http://schemas.microsoft.com/office/drawing/2014/main" xmlns="" id="{F9AB84AC-FE37-47DF-B6E7-8237A507AD8E}"/>
              </a:ext>
            </a:extLst>
          </p:cNvPr>
          <p:cNvSpPr>
            <a:spLocks noChangeShapeType="1"/>
          </p:cNvSpPr>
          <p:nvPr/>
        </p:nvSpPr>
        <p:spPr bwMode="auto">
          <a:xfrm>
            <a:off x="6011863" y="333375"/>
            <a:ext cx="73025" cy="4895850"/>
          </a:xfrm>
          <a:prstGeom prst="line">
            <a:avLst/>
          </a:prstGeom>
          <a:noFill/>
          <a:ln w="63500">
            <a:solidFill>
              <a:srgbClr val="00F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31474" name="Line 402">
            <a:extLst>
              <a:ext uri="{FF2B5EF4-FFF2-40B4-BE49-F238E27FC236}">
                <a16:creationId xmlns:a16="http://schemas.microsoft.com/office/drawing/2014/main" xmlns="" id="{1DB06B56-DEDD-4250-8FE8-A0246D93303A}"/>
              </a:ext>
            </a:extLst>
          </p:cNvPr>
          <p:cNvSpPr>
            <a:spLocks noChangeShapeType="1"/>
          </p:cNvSpPr>
          <p:nvPr/>
        </p:nvSpPr>
        <p:spPr bwMode="auto">
          <a:xfrm>
            <a:off x="5003800" y="260350"/>
            <a:ext cx="73025" cy="4968875"/>
          </a:xfrm>
          <a:prstGeom prst="line">
            <a:avLst/>
          </a:prstGeom>
          <a:noFill/>
          <a:ln w="63500">
            <a:solidFill>
              <a:srgbClr val="00F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31475" name="Line 403">
            <a:extLst>
              <a:ext uri="{FF2B5EF4-FFF2-40B4-BE49-F238E27FC236}">
                <a16:creationId xmlns:a16="http://schemas.microsoft.com/office/drawing/2014/main" xmlns="" id="{2A777E05-3C2A-4F26-9399-50A08C25DB7D}"/>
              </a:ext>
            </a:extLst>
          </p:cNvPr>
          <p:cNvSpPr>
            <a:spLocks noChangeShapeType="1"/>
          </p:cNvSpPr>
          <p:nvPr/>
        </p:nvSpPr>
        <p:spPr bwMode="auto">
          <a:xfrm>
            <a:off x="7019925" y="333375"/>
            <a:ext cx="73025" cy="4895850"/>
          </a:xfrm>
          <a:prstGeom prst="line">
            <a:avLst/>
          </a:prstGeom>
          <a:noFill/>
          <a:ln w="63500">
            <a:solidFill>
              <a:srgbClr val="00F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31478" name="Line 406">
            <a:extLst>
              <a:ext uri="{FF2B5EF4-FFF2-40B4-BE49-F238E27FC236}">
                <a16:creationId xmlns:a16="http://schemas.microsoft.com/office/drawing/2014/main" xmlns="" id="{13C50A09-7323-4734-A6AF-44E9621F2EB5}"/>
              </a:ext>
            </a:extLst>
          </p:cNvPr>
          <p:cNvSpPr>
            <a:spLocks noChangeShapeType="1"/>
          </p:cNvSpPr>
          <p:nvPr/>
        </p:nvSpPr>
        <p:spPr bwMode="auto">
          <a:xfrm>
            <a:off x="8027988" y="333375"/>
            <a:ext cx="73025" cy="4895850"/>
          </a:xfrm>
          <a:prstGeom prst="line">
            <a:avLst/>
          </a:prstGeom>
          <a:noFill/>
          <a:ln w="63500">
            <a:solidFill>
              <a:srgbClr val="00F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31479" name="Line 407">
            <a:extLst>
              <a:ext uri="{FF2B5EF4-FFF2-40B4-BE49-F238E27FC236}">
                <a16:creationId xmlns:a16="http://schemas.microsoft.com/office/drawing/2014/main" xmlns="" id="{ADBD4339-3A05-4D74-A830-1952923AD8D8}"/>
              </a:ext>
            </a:extLst>
          </p:cNvPr>
          <p:cNvSpPr>
            <a:spLocks noChangeShapeType="1"/>
          </p:cNvSpPr>
          <p:nvPr/>
        </p:nvSpPr>
        <p:spPr bwMode="auto">
          <a:xfrm>
            <a:off x="2843213" y="260350"/>
            <a:ext cx="73025" cy="4895850"/>
          </a:xfrm>
          <a:prstGeom prst="line">
            <a:avLst/>
          </a:prstGeom>
          <a:noFill/>
          <a:ln w="63500">
            <a:solidFill>
              <a:srgbClr val="00F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31480" name="Line 408">
            <a:extLst>
              <a:ext uri="{FF2B5EF4-FFF2-40B4-BE49-F238E27FC236}">
                <a16:creationId xmlns:a16="http://schemas.microsoft.com/office/drawing/2014/main" xmlns="" id="{23D6E459-178C-4F20-844E-5831995465E9}"/>
              </a:ext>
            </a:extLst>
          </p:cNvPr>
          <p:cNvSpPr>
            <a:spLocks noChangeShapeType="1"/>
          </p:cNvSpPr>
          <p:nvPr/>
        </p:nvSpPr>
        <p:spPr bwMode="auto">
          <a:xfrm>
            <a:off x="1835150" y="333375"/>
            <a:ext cx="73025" cy="4895850"/>
          </a:xfrm>
          <a:prstGeom prst="line">
            <a:avLst/>
          </a:prstGeom>
          <a:noFill/>
          <a:ln w="63500">
            <a:solidFill>
              <a:srgbClr val="00F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31481" name="Line 409">
            <a:extLst>
              <a:ext uri="{FF2B5EF4-FFF2-40B4-BE49-F238E27FC236}">
                <a16:creationId xmlns:a16="http://schemas.microsoft.com/office/drawing/2014/main" xmlns="" id="{81F04C7B-C2C1-48D7-9D5E-4A18A9318C36}"/>
              </a:ext>
            </a:extLst>
          </p:cNvPr>
          <p:cNvSpPr>
            <a:spLocks noChangeShapeType="1"/>
          </p:cNvSpPr>
          <p:nvPr/>
        </p:nvSpPr>
        <p:spPr bwMode="auto">
          <a:xfrm>
            <a:off x="827088" y="260350"/>
            <a:ext cx="73025" cy="4895850"/>
          </a:xfrm>
          <a:prstGeom prst="line">
            <a:avLst/>
          </a:prstGeom>
          <a:noFill/>
          <a:ln w="63500">
            <a:solidFill>
              <a:srgbClr val="00F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31489" name="Rectangle 417">
            <a:extLst>
              <a:ext uri="{FF2B5EF4-FFF2-40B4-BE49-F238E27FC236}">
                <a16:creationId xmlns:a16="http://schemas.microsoft.com/office/drawing/2014/main" xmlns="" id="{CA3094E6-D3DB-42B9-B697-67BF3D02A4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35375" y="5157788"/>
            <a:ext cx="719138" cy="431800"/>
          </a:xfrm>
          <a:prstGeom prst="rect">
            <a:avLst/>
          </a:prstGeom>
          <a:solidFill>
            <a:srgbClr val="00FFFF"/>
          </a:solidFill>
          <a:ln w="63500">
            <a:solidFill>
              <a:srgbClr val="FFCC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31490" name="Text Box 418">
            <a:extLst>
              <a:ext uri="{FF2B5EF4-FFF2-40B4-BE49-F238E27FC236}">
                <a16:creationId xmlns:a16="http://schemas.microsoft.com/office/drawing/2014/main" xmlns="" id="{3630AF93-B0E0-4C35-BE92-FE9B7E942D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35375" y="5157788"/>
            <a:ext cx="6953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rgbClr val="FF0066"/>
                </a:solidFill>
              </a:rPr>
              <a:t>０</a:t>
            </a:r>
            <a:r>
              <a:rPr lang="zh-CN" altLang="en-US" baseline="30000">
                <a:solidFill>
                  <a:srgbClr val="FF0066"/>
                </a:solidFill>
              </a:rPr>
              <a:t>０</a:t>
            </a:r>
          </a:p>
        </p:txBody>
      </p:sp>
      <p:sp>
        <p:nvSpPr>
          <p:cNvPr id="131491" name="Rectangle 419">
            <a:extLst>
              <a:ext uri="{FF2B5EF4-FFF2-40B4-BE49-F238E27FC236}">
                <a16:creationId xmlns:a16="http://schemas.microsoft.com/office/drawing/2014/main" xmlns="" id="{53A353F3-6A9D-496C-98C0-B80C88EDD5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5875" y="5157788"/>
            <a:ext cx="720725" cy="431800"/>
          </a:xfrm>
          <a:prstGeom prst="rect">
            <a:avLst/>
          </a:prstGeom>
          <a:solidFill>
            <a:srgbClr val="00FFFF"/>
          </a:solidFill>
          <a:ln w="63500">
            <a:solidFill>
              <a:srgbClr val="FFCC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31492" name="Text Box 420">
            <a:extLst>
              <a:ext uri="{FF2B5EF4-FFF2-40B4-BE49-F238E27FC236}">
                <a16:creationId xmlns:a16="http://schemas.microsoft.com/office/drawing/2014/main" xmlns="" id="{DE8AD9DA-8F6B-4D3A-B335-93DC0CFE85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11413" y="5157788"/>
            <a:ext cx="10017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rgbClr val="FF0066"/>
                </a:solidFill>
              </a:rPr>
              <a:t>１０</a:t>
            </a:r>
            <a:r>
              <a:rPr lang="zh-CN" altLang="en-US" baseline="30000">
                <a:solidFill>
                  <a:srgbClr val="FF0066"/>
                </a:solidFill>
              </a:rPr>
              <a:t>０</a:t>
            </a:r>
          </a:p>
        </p:txBody>
      </p:sp>
      <p:sp>
        <p:nvSpPr>
          <p:cNvPr id="131493" name="Rectangle 421">
            <a:extLst>
              <a:ext uri="{FF2B5EF4-FFF2-40B4-BE49-F238E27FC236}">
                <a16:creationId xmlns:a16="http://schemas.microsoft.com/office/drawing/2014/main" xmlns="" id="{C6363899-AD11-41CA-A646-B018790FBD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87900" y="5157788"/>
            <a:ext cx="720725" cy="431800"/>
          </a:xfrm>
          <a:prstGeom prst="rect">
            <a:avLst/>
          </a:prstGeom>
          <a:solidFill>
            <a:srgbClr val="00FFFF"/>
          </a:solidFill>
          <a:ln w="63500">
            <a:solidFill>
              <a:srgbClr val="FFCC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31494" name="Text Box 422">
            <a:extLst>
              <a:ext uri="{FF2B5EF4-FFF2-40B4-BE49-F238E27FC236}">
                <a16:creationId xmlns:a16="http://schemas.microsoft.com/office/drawing/2014/main" xmlns="" id="{CB2FA15B-ADCF-48FD-AFFF-342F3E610F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43438" y="5157788"/>
            <a:ext cx="10017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rgbClr val="FF0066"/>
                </a:solidFill>
              </a:rPr>
              <a:t>１０</a:t>
            </a:r>
            <a:r>
              <a:rPr lang="zh-CN" altLang="en-US" baseline="30000">
                <a:solidFill>
                  <a:srgbClr val="FF0066"/>
                </a:solidFill>
              </a:rPr>
              <a:t>０</a:t>
            </a:r>
          </a:p>
        </p:txBody>
      </p:sp>
      <p:sp>
        <p:nvSpPr>
          <p:cNvPr id="67687" name="Text Box 424">
            <a:extLst>
              <a:ext uri="{FF2B5EF4-FFF2-40B4-BE49-F238E27FC236}">
                <a16:creationId xmlns:a16="http://schemas.microsoft.com/office/drawing/2014/main" xmlns="" id="{11DE5B39-DE0D-426E-AA63-4CAD16692A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5875" y="5876925"/>
            <a:ext cx="18002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lang="zh-CN" altLang="zh-CN"/>
          </a:p>
        </p:txBody>
      </p:sp>
      <p:sp>
        <p:nvSpPr>
          <p:cNvPr id="67688" name="AutoShape 425">
            <a:extLst>
              <a:ext uri="{FF2B5EF4-FFF2-40B4-BE49-F238E27FC236}">
                <a16:creationId xmlns:a16="http://schemas.microsoft.com/office/drawing/2014/main" xmlns="" id="{D8C92917-83F3-4DDE-9F58-A4425619C1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92500" y="5876925"/>
            <a:ext cx="1871663" cy="576263"/>
          </a:xfrm>
          <a:prstGeom prst="flowChartPredefinedProcess">
            <a:avLst/>
          </a:prstGeom>
          <a:solidFill>
            <a:srgbClr val="00FFFF"/>
          </a:solidFill>
          <a:ln w="63500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algn="ctr" eaLnBrk="1" hangingPunct="1"/>
            <a:r>
              <a:rPr lang="zh-CN" altLang="en-US" sz="3600">
                <a:solidFill>
                  <a:srgbClr val="FF0066"/>
                </a:solidFill>
              </a:rPr>
              <a:t>讲台</a:t>
            </a:r>
          </a:p>
        </p:txBody>
      </p:sp>
      <p:sp>
        <p:nvSpPr>
          <p:cNvPr id="67689" name="AutoShape 428">
            <a:hlinkClick r:id="rId2" action="ppaction://hlinksldjump"/>
            <a:extLst>
              <a:ext uri="{FF2B5EF4-FFF2-40B4-BE49-F238E27FC236}">
                <a16:creationId xmlns:a16="http://schemas.microsoft.com/office/drawing/2014/main" xmlns="" id="{90C6A076-9E1A-4FF7-B14F-94D6EB2BA0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8350" y="5876925"/>
            <a:ext cx="755650" cy="981075"/>
          </a:xfrm>
          <a:prstGeom prst="verticalScroll">
            <a:avLst>
              <a:gd name="adj" fmla="val 12500"/>
            </a:avLst>
          </a:prstGeom>
          <a:solidFill>
            <a:srgbClr val="00FFFF"/>
          </a:solidFill>
          <a:ln w="63500">
            <a:solidFill>
              <a:srgbClr val="FFCC00"/>
            </a:solidFill>
            <a:round/>
            <a:headEnd/>
            <a:tailEnd/>
          </a:ln>
        </p:spPr>
        <p:txBody>
          <a:bodyPr vert="eaVert" wrap="none" anchor="ctr"/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algn="ctr" eaLnBrk="1" hangingPunct="1"/>
            <a:r>
              <a:rPr lang="zh-CN" altLang="en-US" sz="2000">
                <a:solidFill>
                  <a:srgbClr val="CC0099"/>
                </a:solidFill>
              </a:rPr>
              <a:t>ＤＯＷＮ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12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12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14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14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11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11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14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14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14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14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314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314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312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312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314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314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314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314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314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314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314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314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314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314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311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311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1314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1314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1314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1314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 nodeType="clickPar">
                      <p:stCondLst>
                        <p:cond delay="indefinite"/>
                      </p:stCondLst>
                      <p:childTnLst>
                        <p:par>
                          <p:cTn id="8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1314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1314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 nodeType="clickPar">
                      <p:stCondLst>
                        <p:cond delay="indefinite"/>
                      </p:stCondLst>
                      <p:childTnLst>
                        <p:par>
                          <p:cTn id="9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1314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1314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 nodeType="clickPar">
                      <p:stCondLst>
                        <p:cond delay="indefinite"/>
                      </p:stCondLst>
                      <p:childTnLst>
                        <p:par>
                          <p:cTn id="9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1314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1314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 nodeType="clickPar">
                      <p:stCondLst>
                        <p:cond delay="indefinite"/>
                      </p:stCondLst>
                      <p:childTnLst>
                        <p:par>
                          <p:cTn id="10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1314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1314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 nodeType="clickPar">
                      <p:stCondLst>
                        <p:cond delay="indefinite"/>
                      </p:stCondLst>
                      <p:childTnLst>
                        <p:par>
                          <p:cTn id="1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1314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1314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 nodeType="clickPar">
                      <p:stCondLst>
                        <p:cond delay="indefinite"/>
                      </p:stCondLst>
                      <p:childTnLst>
                        <p:par>
                          <p:cTn id="1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1314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1314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 nodeType="clickPar">
                      <p:stCondLst>
                        <p:cond delay="indefinite"/>
                      </p:stCondLst>
                      <p:childTnLst>
                        <p:par>
                          <p:cTn id="1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1314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1314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1314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1314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 nodeType="clickPar">
                      <p:stCondLst>
                        <p:cond delay="indefinite"/>
                      </p:stCondLst>
                      <p:childTnLst>
                        <p:par>
                          <p:cTn id="1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5" dur="500" fill="hold"/>
                                        <p:tgtEl>
                                          <p:spTgt spid="1314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1314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 nodeType="clickPar">
                      <p:stCondLst>
                        <p:cond delay="indefinite"/>
                      </p:stCondLst>
                      <p:childTnLst>
                        <p:par>
                          <p:cTn id="1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1" dur="500" fill="hold"/>
                                        <p:tgtEl>
                                          <p:spTgt spid="1314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2" dur="500" fill="hold"/>
                                        <p:tgtEl>
                                          <p:spTgt spid="1314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 nodeType="clickPar">
                      <p:stCondLst>
                        <p:cond delay="indefinite"/>
                      </p:stCondLst>
                      <p:childTnLst>
                        <p:par>
                          <p:cTn id="1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7" dur="500" fill="hold"/>
                                        <p:tgtEl>
                                          <p:spTgt spid="1314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8" dur="500" fill="hold"/>
                                        <p:tgtEl>
                                          <p:spTgt spid="1314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1466" grpId="0" animBg="1"/>
      <p:bldP spid="131469" grpId="0" animBg="1"/>
      <p:bldP spid="131470" grpId="0"/>
      <p:bldP spid="131471" grpId="0" animBg="1"/>
      <p:bldP spid="131472" grpId="0"/>
      <p:bldP spid="131489" grpId="0" animBg="1"/>
      <p:bldP spid="131490" grpId="0"/>
      <p:bldP spid="131491" grpId="0" animBg="1"/>
      <p:bldP spid="131492" grpId="0"/>
      <p:bldP spid="131493" grpId="0" animBg="1"/>
      <p:bldP spid="131494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>
            <a:extLst>
              <a:ext uri="{FF2B5EF4-FFF2-40B4-BE49-F238E27FC236}">
                <a16:creationId xmlns:a16="http://schemas.microsoft.com/office/drawing/2014/main" xmlns="" id="{379C0BAA-2B09-4113-8014-BE83FE9FFB8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6013" y="0"/>
            <a:ext cx="7772400" cy="981075"/>
          </a:xfrm>
        </p:spPr>
        <p:txBody>
          <a:bodyPr/>
          <a:lstStyle/>
          <a:p>
            <a:pPr eaLnBrk="1" hangingPunct="1"/>
            <a:r>
              <a:rPr lang="zh-CN" altLang="en-US" b="1" i="0">
                <a:solidFill>
                  <a:srgbClr val="CC0099"/>
                </a:solidFill>
                <a:ea typeface="楷体_GB2312" pitchFamily="49" charset="-122"/>
              </a:rPr>
              <a:t>四、经纬网</a:t>
            </a:r>
          </a:p>
        </p:txBody>
      </p:sp>
      <p:pic>
        <p:nvPicPr>
          <p:cNvPr id="168963" name="Picture 3" descr="经纬网">
            <a:extLst>
              <a:ext uri="{FF2B5EF4-FFF2-40B4-BE49-F238E27FC236}">
                <a16:creationId xmlns:a16="http://schemas.microsoft.com/office/drawing/2014/main" xmlns="" id="{648F9D6D-A099-4843-B71B-1212B24EBC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25538"/>
            <a:ext cx="5148263" cy="5399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429" name="Picture 5" descr="调整大小 重新曝光 CIMG0006">
            <a:extLst>
              <a:ext uri="{FF2B5EF4-FFF2-40B4-BE49-F238E27FC236}">
                <a16:creationId xmlns:a16="http://schemas.microsoft.com/office/drawing/2014/main" xmlns="" id="{3BAE4ACE-17B9-4760-954D-496F20F97E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45" b="5101"/>
          <a:stretch>
            <a:fillRect/>
          </a:stretch>
        </p:blipFill>
        <p:spPr bwMode="auto">
          <a:xfrm>
            <a:off x="5148263" y="1125538"/>
            <a:ext cx="3995737" cy="5472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89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89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34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34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34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34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58" name="Rectangle 2">
            <a:extLst>
              <a:ext uri="{FF2B5EF4-FFF2-40B4-BE49-F238E27FC236}">
                <a16:creationId xmlns:a16="http://schemas.microsoft.com/office/drawing/2014/main" xmlns="" id="{A1B46DC3-F1E9-452C-AEEA-267100AF5851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116013" y="0"/>
            <a:ext cx="7772400" cy="981075"/>
          </a:xfrm>
        </p:spPr>
        <p:txBody>
          <a:bodyPr/>
          <a:lstStyle/>
          <a:p>
            <a:pPr eaLnBrk="1" hangingPunct="1"/>
            <a:r>
              <a:rPr lang="zh-CN" altLang="en-US" b="1" i="0">
                <a:solidFill>
                  <a:srgbClr val="CC0099"/>
                </a:solidFill>
                <a:ea typeface="楷体_GB2312" pitchFamily="49" charset="-122"/>
              </a:rPr>
              <a:t>经纬网定位</a:t>
            </a:r>
          </a:p>
        </p:txBody>
      </p:sp>
      <p:pic>
        <p:nvPicPr>
          <p:cNvPr id="198660" name="Picture 4" descr="6">
            <a:extLst>
              <a:ext uri="{FF2B5EF4-FFF2-40B4-BE49-F238E27FC236}">
                <a16:creationId xmlns:a16="http://schemas.microsoft.com/office/drawing/2014/main" xmlns="" id="{36300EF7-46CD-47E2-9868-A040CD7521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1557338"/>
            <a:ext cx="3651250" cy="3651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4696" name="Text Box 8">
            <a:extLst>
              <a:ext uri="{FF2B5EF4-FFF2-40B4-BE49-F238E27FC236}">
                <a16:creationId xmlns:a16="http://schemas.microsoft.com/office/drawing/2014/main" xmlns="" id="{9F46501C-5496-4AE0-8550-AB43B0E431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95600" y="2971800"/>
            <a:ext cx="381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>
                <a:solidFill>
                  <a:srgbClr val="FF0000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A</a:t>
            </a:r>
          </a:p>
        </p:txBody>
      </p:sp>
      <p:sp>
        <p:nvSpPr>
          <p:cNvPr id="114697" name="Text Box 9">
            <a:extLst>
              <a:ext uri="{FF2B5EF4-FFF2-40B4-BE49-F238E27FC236}">
                <a16:creationId xmlns:a16="http://schemas.microsoft.com/office/drawing/2014/main" xmlns="" id="{63A25323-33F9-41D8-9BB7-FFFFBC3460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1550" y="3716338"/>
            <a:ext cx="381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>
                <a:solidFill>
                  <a:srgbClr val="FF0000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B</a:t>
            </a:r>
          </a:p>
        </p:txBody>
      </p:sp>
      <p:sp>
        <p:nvSpPr>
          <p:cNvPr id="114698" name="Text Box 10">
            <a:extLst>
              <a:ext uri="{FF2B5EF4-FFF2-40B4-BE49-F238E27FC236}">
                <a16:creationId xmlns:a16="http://schemas.microsoft.com/office/drawing/2014/main" xmlns="" id="{DB2C10E9-31CD-48A2-AA8D-4299850C34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79613" y="2420938"/>
            <a:ext cx="381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>
                <a:solidFill>
                  <a:srgbClr val="FF0000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C</a:t>
            </a:r>
          </a:p>
        </p:txBody>
      </p:sp>
      <p:pic>
        <p:nvPicPr>
          <p:cNvPr id="198666" name="Picture 3" descr="5">
            <a:extLst>
              <a:ext uri="{FF2B5EF4-FFF2-40B4-BE49-F238E27FC236}">
                <a16:creationId xmlns:a16="http://schemas.microsoft.com/office/drawing/2014/main" xmlns="" id="{C2F26874-D958-49EB-9694-4DF8808A67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8513" y="1268413"/>
            <a:ext cx="4535487" cy="4437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146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1146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1146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696" grpId="0" autoUpdateAnimBg="0"/>
      <p:bldP spid="114697" grpId="0" autoUpdateAnimBg="0"/>
      <p:bldP spid="114698" grpId="0" autoUpdateAnimBg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682" name="Group 2">
            <a:extLst>
              <a:ext uri="{FF2B5EF4-FFF2-40B4-BE49-F238E27FC236}">
                <a16:creationId xmlns:a16="http://schemas.microsoft.com/office/drawing/2014/main" xmlns="" id="{6C099676-0E89-41A5-850D-E00B2C736EE2}"/>
              </a:ext>
            </a:extLst>
          </p:cNvPr>
          <p:cNvGrpSpPr>
            <a:grpSpLocks/>
          </p:cNvGrpSpPr>
          <p:nvPr/>
        </p:nvGrpSpPr>
        <p:grpSpPr bwMode="auto">
          <a:xfrm>
            <a:off x="1200150" y="2035175"/>
            <a:ext cx="6180138" cy="4273550"/>
            <a:chOff x="1020" y="1298"/>
            <a:chExt cx="3893" cy="2692"/>
          </a:xfrm>
        </p:grpSpPr>
        <p:grpSp>
          <p:nvGrpSpPr>
            <p:cNvPr id="71685" name="Group 3">
              <a:extLst>
                <a:ext uri="{FF2B5EF4-FFF2-40B4-BE49-F238E27FC236}">
                  <a16:creationId xmlns:a16="http://schemas.microsoft.com/office/drawing/2014/main" xmlns="" id="{F0AD8AF0-7BFD-4C46-B68B-4BC7DB50D81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02" y="1707"/>
              <a:ext cx="3356" cy="1995"/>
              <a:chOff x="1202" y="1480"/>
              <a:chExt cx="3356" cy="1995"/>
            </a:xfrm>
          </p:grpSpPr>
          <p:sp>
            <p:nvSpPr>
              <p:cNvPr id="71710" name="Line 4">
                <a:extLst>
                  <a:ext uri="{FF2B5EF4-FFF2-40B4-BE49-F238E27FC236}">
                    <a16:creationId xmlns:a16="http://schemas.microsoft.com/office/drawing/2014/main" xmlns="" id="{90B89E7C-849A-4DBF-B051-936CF05B830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02" y="1979"/>
                <a:ext cx="335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1711" name="Line 5">
                <a:extLst>
                  <a:ext uri="{FF2B5EF4-FFF2-40B4-BE49-F238E27FC236}">
                    <a16:creationId xmlns:a16="http://schemas.microsoft.com/office/drawing/2014/main" xmlns="" id="{9E8C84B9-2CAA-48FF-856E-BCB60CBB7C0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02" y="1480"/>
                <a:ext cx="335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1712" name="Line 6">
                <a:extLst>
                  <a:ext uri="{FF2B5EF4-FFF2-40B4-BE49-F238E27FC236}">
                    <a16:creationId xmlns:a16="http://schemas.microsoft.com/office/drawing/2014/main" xmlns="" id="{0F2DD39C-306F-4CA8-A04D-DA0A1A93D98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02" y="2976"/>
                <a:ext cx="335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1713" name="Line 7">
                <a:extLst>
                  <a:ext uri="{FF2B5EF4-FFF2-40B4-BE49-F238E27FC236}">
                    <a16:creationId xmlns:a16="http://schemas.microsoft.com/office/drawing/2014/main" xmlns="" id="{CFF8A92E-C644-439E-87AD-AB026CF1F66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02" y="2478"/>
                <a:ext cx="335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1714" name="Line 8">
                <a:extLst>
                  <a:ext uri="{FF2B5EF4-FFF2-40B4-BE49-F238E27FC236}">
                    <a16:creationId xmlns:a16="http://schemas.microsoft.com/office/drawing/2014/main" xmlns="" id="{D84D1813-3964-40D6-88A6-08B1127D870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02" y="3475"/>
                <a:ext cx="335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1715" name="Line 9">
                <a:extLst>
                  <a:ext uri="{FF2B5EF4-FFF2-40B4-BE49-F238E27FC236}">
                    <a16:creationId xmlns:a16="http://schemas.microsoft.com/office/drawing/2014/main" xmlns="" id="{47BBF0F6-862B-4C77-BE6F-4DE63763B66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02" y="1480"/>
                <a:ext cx="0" cy="199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1716" name="Line 10">
                <a:extLst>
                  <a:ext uri="{FF2B5EF4-FFF2-40B4-BE49-F238E27FC236}">
                    <a16:creationId xmlns:a16="http://schemas.microsoft.com/office/drawing/2014/main" xmlns="" id="{99D6689E-FCF8-4622-9B80-5313BC1B56A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746" y="1480"/>
                <a:ext cx="0" cy="199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1717" name="Line 11">
                <a:extLst>
                  <a:ext uri="{FF2B5EF4-FFF2-40B4-BE49-F238E27FC236}">
                    <a16:creationId xmlns:a16="http://schemas.microsoft.com/office/drawing/2014/main" xmlns="" id="{93B4A706-9B60-4F89-BC26-F35E94C0118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90" y="1480"/>
                <a:ext cx="0" cy="199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1718" name="Line 12">
                <a:extLst>
                  <a:ext uri="{FF2B5EF4-FFF2-40B4-BE49-F238E27FC236}">
                    <a16:creationId xmlns:a16="http://schemas.microsoft.com/office/drawing/2014/main" xmlns="" id="{A9D7B84D-A00E-4CF3-9AAE-69CCDBB3C24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35" y="1480"/>
                <a:ext cx="0" cy="199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1719" name="Line 13">
                <a:extLst>
                  <a:ext uri="{FF2B5EF4-FFF2-40B4-BE49-F238E27FC236}">
                    <a16:creationId xmlns:a16="http://schemas.microsoft.com/office/drawing/2014/main" xmlns="" id="{981224B4-AE78-48BB-89D3-15C9F2D2F0A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79" y="1480"/>
                <a:ext cx="0" cy="199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1720" name="Line 14">
                <a:extLst>
                  <a:ext uri="{FF2B5EF4-FFF2-40B4-BE49-F238E27FC236}">
                    <a16:creationId xmlns:a16="http://schemas.microsoft.com/office/drawing/2014/main" xmlns="" id="{364AA913-D910-40EE-9383-1F972F7E173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69" y="1480"/>
                <a:ext cx="0" cy="199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1721" name="Line 15">
                <a:extLst>
                  <a:ext uri="{FF2B5EF4-FFF2-40B4-BE49-F238E27FC236}">
                    <a16:creationId xmlns:a16="http://schemas.microsoft.com/office/drawing/2014/main" xmlns="" id="{DCECD327-2EDA-4C99-98EE-7ECFAD999C4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58" y="1480"/>
                <a:ext cx="0" cy="199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71686" name="Group 16">
              <a:extLst>
                <a:ext uri="{FF2B5EF4-FFF2-40B4-BE49-F238E27FC236}">
                  <a16:creationId xmlns:a16="http://schemas.microsoft.com/office/drawing/2014/main" xmlns="" id="{768FC833-0455-4CCC-B5F5-A516E87C57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57" y="1298"/>
              <a:ext cx="229" cy="441"/>
              <a:chOff x="181" y="3669"/>
              <a:chExt cx="229" cy="441"/>
            </a:xfrm>
          </p:grpSpPr>
          <p:sp>
            <p:nvSpPr>
              <p:cNvPr id="71708" name="Oval 17">
                <a:extLst>
                  <a:ext uri="{FF2B5EF4-FFF2-40B4-BE49-F238E27FC236}">
                    <a16:creationId xmlns:a16="http://schemas.microsoft.com/office/drawing/2014/main" xmlns="" id="{32DBC47A-5FF4-4033-AC0E-D147D2A52B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9" y="4020"/>
                <a:ext cx="91" cy="90"/>
              </a:xfrm>
              <a:prstGeom prst="ellipse">
                <a:avLst/>
              </a:prstGeom>
              <a:solidFill>
                <a:srgbClr val="FF6600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 sz="2400" b="1">
                    <a:solidFill>
                      <a:srgbClr val="CCFF66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rgbClr val="CCFF66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rgbClr val="CCFF66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rgbClr val="CCFF66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rgbClr val="CCFF66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rgbClr val="CCFF66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rgbClr val="CCFF66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rgbClr val="CCFF66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rgbClr val="CCFF66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71709" name="Text Box 18">
                <a:extLst>
                  <a:ext uri="{FF2B5EF4-FFF2-40B4-BE49-F238E27FC236}">
                    <a16:creationId xmlns:a16="http://schemas.microsoft.com/office/drawing/2014/main" xmlns="" id="{C67D5CC3-A2B1-4255-B318-277508EA294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81" y="3669"/>
                <a:ext cx="229" cy="3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kumimoji="1" sz="2400" b="1">
                    <a:solidFill>
                      <a:srgbClr val="CCFF66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rgbClr val="CCFF66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rgbClr val="CCFF66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rgbClr val="CCFF66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rgbClr val="CCFF66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rgbClr val="CCFF66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rgbClr val="CCFF66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rgbClr val="CCFF66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rgbClr val="CCFF66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defRPr>
                </a:lvl9pPr>
              </a:lstStyle>
              <a:p>
                <a:pPr algn="ctr" eaLnBrk="1" hangingPunct="1"/>
                <a:r>
                  <a:rPr kumimoji="0" lang="en-US" altLang="zh-CN" sz="28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D</a:t>
                </a:r>
              </a:p>
            </p:txBody>
          </p:sp>
        </p:grpSp>
        <p:grpSp>
          <p:nvGrpSpPr>
            <p:cNvPr id="71687" name="Group 19">
              <a:extLst>
                <a:ext uri="{FF2B5EF4-FFF2-40B4-BE49-F238E27FC236}">
                  <a16:creationId xmlns:a16="http://schemas.microsoft.com/office/drawing/2014/main" xmlns="" id="{BBC01047-BC27-4D01-877A-43B9BC8075C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42" y="2069"/>
              <a:ext cx="229" cy="441"/>
              <a:chOff x="181" y="3669"/>
              <a:chExt cx="229" cy="441"/>
            </a:xfrm>
          </p:grpSpPr>
          <p:sp>
            <p:nvSpPr>
              <p:cNvPr id="71706" name="Oval 20">
                <a:extLst>
                  <a:ext uri="{FF2B5EF4-FFF2-40B4-BE49-F238E27FC236}">
                    <a16:creationId xmlns:a16="http://schemas.microsoft.com/office/drawing/2014/main" xmlns="" id="{3D5ED5FB-8F37-474C-A851-A19C857F4A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9" y="4020"/>
                <a:ext cx="91" cy="90"/>
              </a:xfrm>
              <a:prstGeom prst="ellipse">
                <a:avLst/>
              </a:prstGeom>
              <a:solidFill>
                <a:srgbClr val="FF6600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 sz="2400" b="1">
                    <a:solidFill>
                      <a:srgbClr val="CCFF66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rgbClr val="CCFF66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rgbClr val="CCFF66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rgbClr val="CCFF66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rgbClr val="CCFF66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rgbClr val="CCFF66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rgbClr val="CCFF66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rgbClr val="CCFF66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rgbClr val="CCFF66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71707" name="Text Box 21">
                <a:extLst>
                  <a:ext uri="{FF2B5EF4-FFF2-40B4-BE49-F238E27FC236}">
                    <a16:creationId xmlns:a16="http://schemas.microsoft.com/office/drawing/2014/main" xmlns="" id="{1D13E659-F7D9-484A-AC22-465208F4402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81" y="3669"/>
                <a:ext cx="229" cy="3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kumimoji="1" sz="2400" b="1">
                    <a:solidFill>
                      <a:srgbClr val="CCFF66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rgbClr val="CCFF66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rgbClr val="CCFF66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rgbClr val="CCFF66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rgbClr val="CCFF66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rgbClr val="CCFF66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rgbClr val="CCFF66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rgbClr val="CCFF66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rgbClr val="CCFF66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defRPr>
                </a:lvl9pPr>
              </a:lstStyle>
              <a:p>
                <a:pPr algn="ctr" eaLnBrk="1" hangingPunct="1"/>
                <a:r>
                  <a:rPr kumimoji="0" lang="en-US" altLang="zh-CN" sz="28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C</a:t>
                </a:r>
              </a:p>
            </p:txBody>
          </p:sp>
        </p:grpSp>
        <p:grpSp>
          <p:nvGrpSpPr>
            <p:cNvPr id="71688" name="Group 22">
              <a:extLst>
                <a:ext uri="{FF2B5EF4-FFF2-40B4-BE49-F238E27FC236}">
                  <a16:creationId xmlns:a16="http://schemas.microsoft.com/office/drawing/2014/main" xmlns="" id="{317D6AAF-9EEB-4664-861B-3F03B282851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154" y="2795"/>
              <a:ext cx="229" cy="441"/>
              <a:chOff x="181" y="3669"/>
              <a:chExt cx="229" cy="441"/>
            </a:xfrm>
          </p:grpSpPr>
          <p:sp>
            <p:nvSpPr>
              <p:cNvPr id="71704" name="Oval 23">
                <a:extLst>
                  <a:ext uri="{FF2B5EF4-FFF2-40B4-BE49-F238E27FC236}">
                    <a16:creationId xmlns:a16="http://schemas.microsoft.com/office/drawing/2014/main" xmlns="" id="{796C26A0-3118-4F05-9461-1B6F93D71A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9" y="4020"/>
                <a:ext cx="91" cy="90"/>
              </a:xfrm>
              <a:prstGeom prst="ellipse">
                <a:avLst/>
              </a:prstGeom>
              <a:solidFill>
                <a:srgbClr val="FF6600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 sz="2400" b="1">
                    <a:solidFill>
                      <a:srgbClr val="CCFF66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rgbClr val="CCFF66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rgbClr val="CCFF66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rgbClr val="CCFF66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rgbClr val="CCFF66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rgbClr val="CCFF66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rgbClr val="CCFF66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rgbClr val="CCFF66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rgbClr val="CCFF66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71705" name="Text Box 24">
                <a:extLst>
                  <a:ext uri="{FF2B5EF4-FFF2-40B4-BE49-F238E27FC236}">
                    <a16:creationId xmlns:a16="http://schemas.microsoft.com/office/drawing/2014/main" xmlns="" id="{4EB85B6E-3091-4781-BCDA-ADD9C807A23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81" y="3669"/>
                <a:ext cx="229" cy="3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kumimoji="1" sz="2400" b="1">
                    <a:solidFill>
                      <a:srgbClr val="CCFF66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rgbClr val="CCFF66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rgbClr val="CCFF66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rgbClr val="CCFF66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rgbClr val="CCFF66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rgbClr val="CCFF66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rgbClr val="CCFF66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rgbClr val="CCFF66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rgbClr val="CCFF66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defRPr>
                </a:lvl9pPr>
              </a:lstStyle>
              <a:p>
                <a:pPr algn="ctr" eaLnBrk="1" hangingPunct="1"/>
                <a:r>
                  <a:rPr kumimoji="0" lang="en-US" altLang="zh-CN" sz="28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B</a:t>
                </a:r>
              </a:p>
            </p:txBody>
          </p:sp>
        </p:grpSp>
        <p:grpSp>
          <p:nvGrpSpPr>
            <p:cNvPr id="71689" name="Group 25">
              <a:extLst>
                <a:ext uri="{FF2B5EF4-FFF2-40B4-BE49-F238E27FC236}">
                  <a16:creationId xmlns:a16="http://schemas.microsoft.com/office/drawing/2014/main" xmlns="" id="{C6C0B82B-EFA6-4602-A1A4-A3D4B56BF6A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42" y="1797"/>
              <a:ext cx="229" cy="454"/>
              <a:chOff x="166" y="3669"/>
              <a:chExt cx="261" cy="441"/>
            </a:xfrm>
          </p:grpSpPr>
          <p:sp>
            <p:nvSpPr>
              <p:cNvPr id="71702" name="Oval 26">
                <a:extLst>
                  <a:ext uri="{FF2B5EF4-FFF2-40B4-BE49-F238E27FC236}">
                    <a16:creationId xmlns:a16="http://schemas.microsoft.com/office/drawing/2014/main" xmlns="" id="{FF1BC0DC-8C86-4280-A058-5714EA37A7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9" y="4020"/>
                <a:ext cx="91" cy="90"/>
              </a:xfrm>
              <a:prstGeom prst="ellipse">
                <a:avLst/>
              </a:prstGeom>
              <a:solidFill>
                <a:srgbClr val="FF6600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 sz="2400" b="1">
                    <a:solidFill>
                      <a:srgbClr val="CCFF66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rgbClr val="CCFF66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rgbClr val="CCFF66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rgbClr val="CCFF66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rgbClr val="CCFF66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rgbClr val="CCFF66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rgbClr val="CCFF66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rgbClr val="CCFF66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rgbClr val="CCFF66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71703" name="Text Box 27">
                <a:extLst>
                  <a:ext uri="{FF2B5EF4-FFF2-40B4-BE49-F238E27FC236}">
                    <a16:creationId xmlns:a16="http://schemas.microsoft.com/office/drawing/2014/main" xmlns="" id="{EFFDACFF-92A8-4167-98D3-61B8F031578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66" y="3669"/>
                <a:ext cx="261" cy="31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kumimoji="1" sz="2400" b="1">
                    <a:solidFill>
                      <a:srgbClr val="CCFF66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rgbClr val="CCFF66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rgbClr val="CCFF66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rgbClr val="CCFF66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rgbClr val="CCFF66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rgbClr val="CCFF66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rgbClr val="CCFF66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rgbClr val="CCFF66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rgbClr val="CCFF66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defRPr>
                </a:lvl9pPr>
              </a:lstStyle>
              <a:p>
                <a:pPr algn="ctr" eaLnBrk="1" hangingPunct="1"/>
                <a:r>
                  <a:rPr kumimoji="0" lang="en-US" altLang="zh-CN" sz="28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A</a:t>
                </a:r>
              </a:p>
            </p:txBody>
          </p:sp>
        </p:grpSp>
        <p:sp>
          <p:nvSpPr>
            <p:cNvPr id="71690" name="Text Box 28">
              <a:extLst>
                <a:ext uri="{FF2B5EF4-FFF2-40B4-BE49-F238E27FC236}">
                  <a16:creationId xmlns:a16="http://schemas.microsoft.com/office/drawing/2014/main" xmlns="" id="{A79562C7-8830-4AAB-8E1A-EC4478F6516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29" y="3051"/>
              <a:ext cx="301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9pPr>
            </a:lstStyle>
            <a:p>
              <a:pPr algn="ctr" eaLnBrk="1" hangingPunct="1"/>
              <a:r>
                <a:rPr kumimoji="0" lang="en-US" altLang="zh-CN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0</a:t>
              </a:r>
              <a:r>
                <a:rPr kumimoji="0" lang="en-US" altLang="zh-CN" baseline="30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o</a:t>
              </a:r>
            </a:p>
          </p:txBody>
        </p:sp>
        <p:sp>
          <p:nvSpPr>
            <p:cNvPr id="71691" name="Text Box 29">
              <a:extLst>
                <a:ext uri="{FF2B5EF4-FFF2-40B4-BE49-F238E27FC236}">
                  <a16:creationId xmlns:a16="http://schemas.microsoft.com/office/drawing/2014/main" xmlns="" id="{E877559A-0B67-4DE1-8973-96E8338AB5A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05" y="3550"/>
              <a:ext cx="40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9pPr>
            </a:lstStyle>
            <a:p>
              <a:pPr algn="ctr" eaLnBrk="1" hangingPunct="1"/>
              <a:r>
                <a:rPr kumimoji="0" lang="en-US" altLang="zh-CN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30</a:t>
              </a:r>
              <a:r>
                <a:rPr kumimoji="0" lang="en-US" altLang="zh-CN" baseline="30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o</a:t>
              </a:r>
            </a:p>
          </p:txBody>
        </p:sp>
        <p:sp>
          <p:nvSpPr>
            <p:cNvPr id="71692" name="Text Box 30">
              <a:extLst>
                <a:ext uri="{FF2B5EF4-FFF2-40B4-BE49-F238E27FC236}">
                  <a16:creationId xmlns:a16="http://schemas.microsoft.com/office/drawing/2014/main" xmlns="" id="{03EC2FBA-CCF3-4E6B-A6A0-3752F8D7269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05" y="2568"/>
              <a:ext cx="40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9pPr>
            </a:lstStyle>
            <a:p>
              <a:pPr algn="ctr" eaLnBrk="1" hangingPunct="1"/>
              <a:r>
                <a:rPr kumimoji="0" lang="en-US" altLang="zh-CN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30</a:t>
              </a:r>
              <a:r>
                <a:rPr kumimoji="0" lang="en-US" altLang="zh-CN" baseline="30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o</a:t>
              </a:r>
            </a:p>
          </p:txBody>
        </p:sp>
        <p:sp>
          <p:nvSpPr>
            <p:cNvPr id="71693" name="Text Box 31">
              <a:extLst>
                <a:ext uri="{FF2B5EF4-FFF2-40B4-BE49-F238E27FC236}">
                  <a16:creationId xmlns:a16="http://schemas.microsoft.com/office/drawing/2014/main" xmlns="" id="{4EA71802-DF62-4667-B1B0-41DEB4B85A0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05" y="2069"/>
              <a:ext cx="40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9pPr>
            </a:lstStyle>
            <a:p>
              <a:pPr algn="ctr" eaLnBrk="1" hangingPunct="1"/>
              <a:r>
                <a:rPr kumimoji="0" lang="en-US" altLang="zh-CN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60</a:t>
              </a:r>
              <a:r>
                <a:rPr kumimoji="0" lang="en-US" altLang="zh-CN" baseline="30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o</a:t>
              </a:r>
            </a:p>
          </p:txBody>
        </p:sp>
        <p:sp>
          <p:nvSpPr>
            <p:cNvPr id="71694" name="Text Box 32">
              <a:extLst>
                <a:ext uri="{FF2B5EF4-FFF2-40B4-BE49-F238E27FC236}">
                  <a16:creationId xmlns:a16="http://schemas.microsoft.com/office/drawing/2014/main" xmlns="" id="{2A302CD2-2631-4214-8BDA-767959EECD4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05" y="1570"/>
              <a:ext cx="40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9pPr>
            </a:lstStyle>
            <a:p>
              <a:pPr algn="ctr" eaLnBrk="1" hangingPunct="1"/>
              <a:r>
                <a:rPr kumimoji="0" lang="en-US" altLang="zh-CN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90</a:t>
              </a:r>
              <a:r>
                <a:rPr kumimoji="0" lang="en-US" altLang="zh-CN" baseline="30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o</a:t>
              </a:r>
            </a:p>
          </p:txBody>
        </p:sp>
        <p:sp>
          <p:nvSpPr>
            <p:cNvPr id="71695" name="Text Box 33">
              <a:extLst>
                <a:ext uri="{FF2B5EF4-FFF2-40B4-BE49-F238E27FC236}">
                  <a16:creationId xmlns:a16="http://schemas.microsoft.com/office/drawing/2014/main" xmlns="" id="{5258F2E3-76F8-479E-B96E-7BCF6DE22F2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15" y="3657"/>
              <a:ext cx="301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9pPr>
            </a:lstStyle>
            <a:p>
              <a:pPr algn="ctr" eaLnBrk="1" hangingPunct="1"/>
              <a:r>
                <a:rPr kumimoji="0" lang="en-US" altLang="zh-CN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0</a:t>
              </a:r>
              <a:r>
                <a:rPr kumimoji="0" lang="en-US" altLang="zh-CN" baseline="30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o</a:t>
              </a:r>
            </a:p>
          </p:txBody>
        </p:sp>
        <p:sp>
          <p:nvSpPr>
            <p:cNvPr id="71696" name="Text Box 34">
              <a:extLst>
                <a:ext uri="{FF2B5EF4-FFF2-40B4-BE49-F238E27FC236}">
                  <a16:creationId xmlns:a16="http://schemas.microsoft.com/office/drawing/2014/main" xmlns="" id="{09C619C1-06BF-4BFC-9345-15F4117BB43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09" y="3686"/>
              <a:ext cx="40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9pPr>
            </a:lstStyle>
            <a:p>
              <a:pPr algn="ctr" eaLnBrk="1" hangingPunct="1"/>
              <a:r>
                <a:rPr kumimoji="0" lang="en-US" altLang="zh-CN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20</a:t>
              </a:r>
              <a:r>
                <a:rPr kumimoji="0" lang="en-US" altLang="zh-CN" baseline="30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o</a:t>
              </a:r>
            </a:p>
          </p:txBody>
        </p:sp>
        <p:sp>
          <p:nvSpPr>
            <p:cNvPr id="71697" name="Text Box 35">
              <a:extLst>
                <a:ext uri="{FF2B5EF4-FFF2-40B4-BE49-F238E27FC236}">
                  <a16:creationId xmlns:a16="http://schemas.microsoft.com/office/drawing/2014/main" xmlns="" id="{D5812ED8-4894-4784-A5C9-A9F88E49FD5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98" y="3686"/>
              <a:ext cx="40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9pPr>
            </a:lstStyle>
            <a:p>
              <a:pPr algn="ctr" eaLnBrk="1" hangingPunct="1"/>
              <a:r>
                <a:rPr kumimoji="0" lang="en-US" altLang="zh-CN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20</a:t>
              </a:r>
              <a:r>
                <a:rPr kumimoji="0" lang="en-US" altLang="zh-CN" baseline="30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o</a:t>
              </a:r>
            </a:p>
          </p:txBody>
        </p:sp>
        <p:sp>
          <p:nvSpPr>
            <p:cNvPr id="71698" name="Text Box 36">
              <a:extLst>
                <a:ext uri="{FF2B5EF4-FFF2-40B4-BE49-F238E27FC236}">
                  <a16:creationId xmlns:a16="http://schemas.microsoft.com/office/drawing/2014/main" xmlns="" id="{1F881DB6-87CE-4A9F-AA31-1FA54A0EF7C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65" y="3686"/>
              <a:ext cx="40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9pPr>
            </a:lstStyle>
            <a:p>
              <a:pPr algn="ctr" eaLnBrk="1" hangingPunct="1"/>
              <a:r>
                <a:rPr kumimoji="0" lang="en-US" altLang="zh-CN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40</a:t>
              </a:r>
              <a:r>
                <a:rPr kumimoji="0" lang="en-US" altLang="zh-CN" baseline="30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o</a:t>
              </a:r>
            </a:p>
          </p:txBody>
        </p:sp>
        <p:sp>
          <p:nvSpPr>
            <p:cNvPr id="71699" name="Text Box 37">
              <a:extLst>
                <a:ext uri="{FF2B5EF4-FFF2-40B4-BE49-F238E27FC236}">
                  <a16:creationId xmlns:a16="http://schemas.microsoft.com/office/drawing/2014/main" xmlns="" id="{6005FCF9-3A5E-4653-A2E7-35F8D445DE0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20" y="3686"/>
              <a:ext cx="40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9pPr>
            </a:lstStyle>
            <a:p>
              <a:pPr algn="ctr" eaLnBrk="1" hangingPunct="1"/>
              <a:r>
                <a:rPr kumimoji="0" lang="en-US" altLang="zh-CN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60</a:t>
              </a:r>
              <a:r>
                <a:rPr kumimoji="0" lang="en-US" altLang="zh-CN" baseline="30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o</a:t>
              </a:r>
            </a:p>
          </p:txBody>
        </p:sp>
        <p:sp>
          <p:nvSpPr>
            <p:cNvPr id="71700" name="Text Box 38">
              <a:extLst>
                <a:ext uri="{FF2B5EF4-FFF2-40B4-BE49-F238E27FC236}">
                  <a16:creationId xmlns:a16="http://schemas.microsoft.com/office/drawing/2014/main" xmlns="" id="{73CF0334-25D8-44AA-AB98-7A597CDFBF2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41" y="3686"/>
              <a:ext cx="40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9pPr>
            </a:lstStyle>
            <a:p>
              <a:pPr algn="ctr" eaLnBrk="1" hangingPunct="1"/>
              <a:r>
                <a:rPr kumimoji="0" lang="en-US" altLang="zh-CN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40</a:t>
              </a:r>
              <a:r>
                <a:rPr kumimoji="0" lang="en-US" altLang="zh-CN" baseline="30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o</a:t>
              </a:r>
            </a:p>
          </p:txBody>
        </p:sp>
        <p:sp>
          <p:nvSpPr>
            <p:cNvPr id="71701" name="Text Box 39">
              <a:extLst>
                <a:ext uri="{FF2B5EF4-FFF2-40B4-BE49-F238E27FC236}">
                  <a16:creationId xmlns:a16="http://schemas.microsoft.com/office/drawing/2014/main" xmlns="" id="{B059A1B3-AF8C-4B47-ACC6-0BE29E30C92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15" y="3702"/>
              <a:ext cx="40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9pPr>
            </a:lstStyle>
            <a:p>
              <a:pPr algn="ctr" eaLnBrk="1" hangingPunct="1"/>
              <a:r>
                <a:rPr kumimoji="0" lang="en-US" altLang="zh-CN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60</a:t>
              </a:r>
              <a:r>
                <a:rPr kumimoji="0" lang="en-US" altLang="zh-CN" baseline="30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o</a:t>
              </a:r>
            </a:p>
          </p:txBody>
        </p:sp>
      </p:grpSp>
      <p:sp>
        <p:nvSpPr>
          <p:cNvPr id="71683" name="Text Box 40">
            <a:extLst>
              <a:ext uri="{FF2B5EF4-FFF2-40B4-BE49-F238E27FC236}">
                <a16:creationId xmlns:a16="http://schemas.microsoft.com/office/drawing/2014/main" xmlns="" id="{04E8E43D-4D0B-4A50-86DC-AFF6444502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6563" y="471488"/>
            <a:ext cx="7083425" cy="1373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kumimoji="0" lang="zh-CN" altLang="en-US"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图中四个点的经纬度书写正确的是：</a:t>
            </a:r>
          </a:p>
          <a:p>
            <a:pPr eaLnBrk="1" hangingPunct="1"/>
            <a:r>
              <a:rPr kumimoji="0" lang="en-US" altLang="zh-CN"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</a:t>
            </a:r>
            <a:r>
              <a:rPr kumimoji="0" lang="zh-CN" altLang="en-US"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kumimoji="0" lang="en-US" altLang="zh-CN"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40</a:t>
            </a:r>
            <a:r>
              <a:rPr kumimoji="0" lang="en-US" altLang="zh-CN" sz="2800" baseline="30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o</a:t>
            </a:r>
            <a:r>
              <a:rPr kumimoji="0" lang="en-US" altLang="zh-CN"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W</a:t>
            </a:r>
            <a:r>
              <a:rPr kumimoji="0" lang="en-US" altLang="zh-CN" sz="2800" baseline="30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       </a:t>
            </a:r>
            <a:r>
              <a:rPr kumimoji="0" lang="en-US" altLang="zh-CN"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60</a:t>
            </a:r>
            <a:r>
              <a:rPr kumimoji="0" lang="en-US" altLang="zh-CN" sz="2800" baseline="30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o</a:t>
            </a:r>
            <a:r>
              <a:rPr kumimoji="0" lang="en-US" altLang="zh-CN"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N </a:t>
            </a:r>
            <a:r>
              <a:rPr kumimoji="0" lang="zh-CN" altLang="en-US"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）   </a:t>
            </a:r>
            <a:r>
              <a:rPr kumimoji="0" lang="en-US" altLang="zh-CN"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B</a:t>
            </a:r>
            <a:r>
              <a:rPr kumimoji="0" lang="zh-CN" altLang="en-US"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kumimoji="0" lang="en-US" altLang="zh-CN"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20</a:t>
            </a:r>
            <a:r>
              <a:rPr kumimoji="0" lang="en-US" altLang="zh-CN" sz="2800" baseline="30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o</a:t>
            </a:r>
            <a:r>
              <a:rPr kumimoji="0" lang="en-US" altLang="zh-CN"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W     0</a:t>
            </a:r>
            <a:r>
              <a:rPr kumimoji="0" lang="en-US" altLang="zh-CN" sz="2800" baseline="30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o</a:t>
            </a:r>
            <a:r>
              <a:rPr kumimoji="0" lang="en-US" altLang="zh-CN"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kumimoji="0" lang="zh-CN" altLang="en-US"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） </a:t>
            </a:r>
          </a:p>
          <a:p>
            <a:pPr eaLnBrk="1" hangingPunct="1"/>
            <a:r>
              <a:rPr kumimoji="0" lang="en-US" altLang="zh-CN"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C</a:t>
            </a:r>
            <a:r>
              <a:rPr kumimoji="0" lang="zh-CN" altLang="en-US"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kumimoji="0" lang="en-US" altLang="zh-CN"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0</a:t>
            </a:r>
            <a:r>
              <a:rPr kumimoji="0" lang="en-US" altLang="zh-CN" sz="2800" baseline="30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o</a:t>
            </a:r>
            <a:r>
              <a:rPr kumimoji="0" lang="en-US" altLang="zh-CN"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45</a:t>
            </a:r>
            <a:r>
              <a:rPr kumimoji="0" lang="en-US" altLang="zh-CN" sz="2800" baseline="30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o</a:t>
            </a:r>
            <a:r>
              <a:rPr kumimoji="0" lang="en-US" altLang="zh-CN"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N</a:t>
            </a:r>
            <a:r>
              <a:rPr kumimoji="0" lang="zh-CN" altLang="en-US"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）   </a:t>
            </a:r>
            <a:r>
              <a:rPr kumimoji="0" lang="en-US" altLang="zh-CN"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D</a:t>
            </a:r>
            <a:r>
              <a:rPr kumimoji="0" lang="zh-CN" altLang="en-US"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kumimoji="0" lang="en-US" altLang="zh-CN"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50</a:t>
            </a:r>
            <a:r>
              <a:rPr kumimoji="0" lang="en-US" altLang="zh-CN" sz="2800" baseline="30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o</a:t>
            </a:r>
            <a:r>
              <a:rPr kumimoji="0" lang="en-US" altLang="zh-CN"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E     90</a:t>
            </a:r>
            <a:r>
              <a:rPr kumimoji="0" lang="en-US" altLang="zh-CN" sz="2800" baseline="30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o</a:t>
            </a:r>
            <a:r>
              <a:rPr kumimoji="0" lang="en-US" altLang="zh-CN"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N </a:t>
            </a:r>
            <a:r>
              <a:rPr kumimoji="0" lang="zh-CN" altLang="en-US"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）</a:t>
            </a:r>
            <a:r>
              <a:rPr kumimoji="0" lang="zh-CN" altLang="en-US" sz="1800" b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</a:t>
            </a:r>
          </a:p>
        </p:txBody>
      </p:sp>
    </p:spTree>
  </p:cSld>
  <p:clrMapOvr>
    <a:masterClrMapping/>
  </p:clrMapOvr>
  <p:transition spd="med">
    <p:blinds/>
  </p:transition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0594" name="Group 2">
            <a:extLst>
              <a:ext uri="{FF2B5EF4-FFF2-40B4-BE49-F238E27FC236}">
                <a16:creationId xmlns:a16="http://schemas.microsoft.com/office/drawing/2014/main" xmlns="" id="{360E9263-06E1-4487-A771-53AE6178AA23}"/>
              </a:ext>
            </a:extLst>
          </p:cNvPr>
          <p:cNvGraphicFramePr>
            <a:graphicFrameLocks noGrp="1"/>
          </p:cNvGraphicFramePr>
          <p:nvPr/>
        </p:nvGraphicFramePr>
        <p:xfrm>
          <a:off x="1524000" y="1371600"/>
          <a:ext cx="6096000" cy="4132264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xmlns="" val="20008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xmlns="" val="20009"/>
                    </a:ext>
                  </a:extLst>
                </a:gridCol>
              </a:tblGrid>
              <a:tr h="7032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endParaRPr kumimoji="0" lang="zh-CN" altLang="zh-CN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endParaRPr kumimoji="0" lang="zh-CN" altLang="zh-CN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endParaRPr kumimoji="0" lang="zh-CN" altLang="zh-CN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endParaRPr kumimoji="0" lang="zh-CN" altLang="zh-CN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endParaRPr kumimoji="0" lang="zh-CN" altLang="zh-CN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endParaRPr kumimoji="0" lang="zh-CN" altLang="zh-CN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endParaRPr kumimoji="0" lang="zh-CN" altLang="zh-CN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endParaRPr kumimoji="0" lang="zh-CN" altLang="zh-CN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endParaRPr kumimoji="0" lang="zh-CN" altLang="zh-CN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endParaRPr kumimoji="0" lang="zh-CN" altLang="zh-CN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762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endParaRPr kumimoji="0" lang="zh-CN" altLang="zh-CN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endParaRPr kumimoji="0" lang="zh-CN" altLang="zh-CN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endParaRPr kumimoji="0" lang="zh-CN" altLang="zh-CN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endParaRPr kumimoji="0" lang="zh-CN" altLang="zh-CN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endParaRPr kumimoji="0" lang="zh-CN" altLang="zh-CN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endParaRPr kumimoji="0" lang="zh-CN" altLang="zh-CN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endParaRPr kumimoji="0" lang="zh-CN" altLang="zh-CN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endParaRPr kumimoji="0" lang="zh-CN" altLang="zh-CN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endParaRPr kumimoji="0" lang="zh-CN" altLang="zh-CN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endParaRPr kumimoji="0" lang="zh-CN" altLang="zh-CN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778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endParaRPr kumimoji="0" lang="zh-CN" altLang="zh-CN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endParaRPr kumimoji="0" lang="zh-CN" altLang="zh-CN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endParaRPr kumimoji="0" lang="zh-CN" altLang="zh-CN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endParaRPr kumimoji="0" lang="zh-CN" altLang="zh-CN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endParaRPr kumimoji="0" lang="zh-CN" altLang="zh-CN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endParaRPr kumimoji="0" lang="zh-CN" altLang="zh-CN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endParaRPr kumimoji="0" lang="zh-CN" altLang="zh-CN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endParaRPr kumimoji="0" lang="zh-CN" altLang="zh-CN" sz="2400" b="1" i="0" u="none" strike="noStrike" cap="none" normalizeH="0" baseline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charset="0"/>
                        <a:ea typeface="黑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endParaRPr kumimoji="0" lang="zh-CN" altLang="zh-CN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endParaRPr kumimoji="0" lang="zh-CN" altLang="zh-CN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7207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endParaRPr kumimoji="0" lang="zh-CN" altLang="zh-CN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endParaRPr kumimoji="0" lang="zh-CN" altLang="zh-CN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endParaRPr kumimoji="0" lang="zh-CN" altLang="zh-CN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endParaRPr kumimoji="0" lang="zh-CN" altLang="zh-CN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endParaRPr kumimoji="0" lang="zh-CN" altLang="zh-CN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endParaRPr kumimoji="0" lang="zh-CN" altLang="zh-CN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endParaRPr kumimoji="0" lang="zh-CN" altLang="zh-CN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endParaRPr kumimoji="0" lang="zh-CN" altLang="zh-CN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endParaRPr kumimoji="0" lang="zh-CN" altLang="zh-CN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endParaRPr kumimoji="0" lang="zh-CN" altLang="zh-CN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762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endParaRPr kumimoji="0" lang="zh-CN" altLang="zh-CN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endParaRPr kumimoji="0" lang="zh-CN" altLang="zh-CN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endParaRPr kumimoji="0" lang="zh-CN" altLang="zh-CN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endParaRPr kumimoji="0" lang="zh-CN" altLang="zh-CN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endParaRPr kumimoji="0" lang="zh-CN" altLang="zh-CN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endParaRPr kumimoji="0" lang="zh-CN" altLang="zh-CN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endParaRPr kumimoji="0" lang="zh-CN" altLang="zh-CN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endParaRPr kumimoji="0" lang="zh-CN" altLang="zh-CN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endParaRPr kumimoji="0" lang="zh-CN" altLang="zh-CN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endParaRPr kumimoji="0" lang="zh-CN" altLang="zh-CN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778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endParaRPr kumimoji="0" lang="zh-CN" altLang="zh-CN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endParaRPr kumimoji="0" lang="zh-CN" altLang="zh-CN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endParaRPr kumimoji="0" lang="zh-CN" altLang="zh-CN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endParaRPr kumimoji="0" lang="zh-CN" altLang="zh-CN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endParaRPr kumimoji="0" lang="zh-CN" altLang="zh-CN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endParaRPr kumimoji="0" lang="zh-CN" altLang="zh-CN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endParaRPr kumimoji="0" lang="zh-CN" altLang="zh-CN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endParaRPr kumimoji="0" lang="zh-CN" altLang="zh-CN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endParaRPr kumimoji="0" lang="zh-CN" altLang="zh-CN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endParaRPr kumimoji="0" lang="zh-CN" altLang="zh-CN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201805" name="Text Box 109">
            <a:extLst>
              <a:ext uri="{FF2B5EF4-FFF2-40B4-BE49-F238E27FC236}">
                <a16:creationId xmlns:a16="http://schemas.microsoft.com/office/drawing/2014/main" xmlns="" id="{447F074B-E98F-414B-A698-81F0DAE03C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8800" y="838200"/>
            <a:ext cx="12192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3200" b="0">
                <a:solidFill>
                  <a:schemeClr val="tx1"/>
                </a:solidFill>
                <a:ea typeface="宋体" panose="02010600030101010101" pitchFamily="2" charset="-122"/>
              </a:rPr>
              <a:t>60°</a:t>
            </a:r>
          </a:p>
        </p:txBody>
      </p:sp>
      <p:sp>
        <p:nvSpPr>
          <p:cNvPr id="201806" name="Text Box 110">
            <a:extLst>
              <a:ext uri="{FF2B5EF4-FFF2-40B4-BE49-F238E27FC236}">
                <a16:creationId xmlns:a16="http://schemas.microsoft.com/office/drawing/2014/main" xmlns="" id="{6C2E5020-A3A5-4364-B5B0-9E745B68A7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4600" y="838200"/>
            <a:ext cx="12954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3200" b="0">
                <a:solidFill>
                  <a:schemeClr val="tx1"/>
                </a:solidFill>
                <a:ea typeface="宋体" panose="02010600030101010101" pitchFamily="2" charset="-122"/>
              </a:rPr>
              <a:t>40°</a:t>
            </a:r>
          </a:p>
        </p:txBody>
      </p:sp>
      <p:sp>
        <p:nvSpPr>
          <p:cNvPr id="201807" name="Text Box 111">
            <a:extLst>
              <a:ext uri="{FF2B5EF4-FFF2-40B4-BE49-F238E27FC236}">
                <a16:creationId xmlns:a16="http://schemas.microsoft.com/office/drawing/2014/main" xmlns="" id="{6EA1C52A-4C1D-4019-BAC1-C4AC79FD4A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00388" y="838200"/>
            <a:ext cx="12192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3200" b="0">
                <a:solidFill>
                  <a:schemeClr val="tx1"/>
                </a:solidFill>
                <a:ea typeface="宋体" panose="02010600030101010101" pitchFamily="2" charset="-122"/>
              </a:rPr>
              <a:t>20°</a:t>
            </a:r>
          </a:p>
        </p:txBody>
      </p:sp>
      <p:sp>
        <p:nvSpPr>
          <p:cNvPr id="201808" name="Text Box 112">
            <a:extLst>
              <a:ext uri="{FF2B5EF4-FFF2-40B4-BE49-F238E27FC236}">
                <a16:creationId xmlns:a16="http://schemas.microsoft.com/office/drawing/2014/main" xmlns="" id="{A4861206-B2DD-4570-97E5-EAF023A70D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86188" y="838200"/>
            <a:ext cx="9144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3200" b="0">
                <a:solidFill>
                  <a:schemeClr val="tx1"/>
                </a:solidFill>
                <a:ea typeface="宋体" panose="02010600030101010101" pitchFamily="2" charset="-122"/>
              </a:rPr>
              <a:t>0°</a:t>
            </a:r>
          </a:p>
        </p:txBody>
      </p:sp>
      <p:sp>
        <p:nvSpPr>
          <p:cNvPr id="201809" name="Text Box 113">
            <a:extLst>
              <a:ext uri="{FF2B5EF4-FFF2-40B4-BE49-F238E27FC236}">
                <a16:creationId xmlns:a16="http://schemas.microsoft.com/office/drawing/2014/main" xmlns="" id="{A1134B89-D197-4EA5-B5BE-6E7CF853F2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19588" y="838200"/>
            <a:ext cx="12192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3200" b="0">
                <a:solidFill>
                  <a:schemeClr val="tx1"/>
                </a:solidFill>
                <a:ea typeface="宋体" panose="02010600030101010101" pitchFamily="2" charset="-122"/>
              </a:rPr>
              <a:t>20°</a:t>
            </a:r>
          </a:p>
        </p:txBody>
      </p:sp>
      <p:sp>
        <p:nvSpPr>
          <p:cNvPr id="201810" name="Text Box 114">
            <a:extLst>
              <a:ext uri="{FF2B5EF4-FFF2-40B4-BE49-F238E27FC236}">
                <a16:creationId xmlns:a16="http://schemas.microsoft.com/office/drawing/2014/main" xmlns="" id="{97FE5CBC-C63E-44BC-8774-6C365784F0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19663" y="838200"/>
            <a:ext cx="11430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3200" b="0">
                <a:solidFill>
                  <a:schemeClr val="tx1"/>
                </a:solidFill>
                <a:ea typeface="宋体" panose="02010600030101010101" pitchFamily="2" charset="-122"/>
              </a:rPr>
              <a:t>40°</a:t>
            </a:r>
          </a:p>
        </p:txBody>
      </p:sp>
      <p:sp>
        <p:nvSpPr>
          <p:cNvPr id="201811" name="Text Box 115">
            <a:extLst>
              <a:ext uri="{FF2B5EF4-FFF2-40B4-BE49-F238E27FC236}">
                <a16:creationId xmlns:a16="http://schemas.microsoft.com/office/drawing/2014/main" xmlns="" id="{051F1582-A1B9-4434-AC7F-ACC4A30694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53063" y="838200"/>
            <a:ext cx="12192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3200" b="0">
                <a:solidFill>
                  <a:schemeClr val="tx1"/>
                </a:solidFill>
                <a:ea typeface="宋体" panose="02010600030101010101" pitchFamily="2" charset="-122"/>
              </a:rPr>
              <a:t>60°</a:t>
            </a:r>
          </a:p>
        </p:txBody>
      </p:sp>
      <p:sp>
        <p:nvSpPr>
          <p:cNvPr id="201812" name="Text Box 116">
            <a:extLst>
              <a:ext uri="{FF2B5EF4-FFF2-40B4-BE49-F238E27FC236}">
                <a16:creationId xmlns:a16="http://schemas.microsoft.com/office/drawing/2014/main" xmlns="" id="{758F52B7-D7E6-488C-A6C8-D0C3889256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62663" y="838200"/>
            <a:ext cx="11430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3200" b="0">
                <a:solidFill>
                  <a:schemeClr val="tx1"/>
                </a:solidFill>
                <a:ea typeface="宋体" panose="02010600030101010101" pitchFamily="2" charset="-122"/>
              </a:rPr>
              <a:t>80°</a:t>
            </a:r>
          </a:p>
        </p:txBody>
      </p:sp>
      <p:sp>
        <p:nvSpPr>
          <p:cNvPr id="201813" name="Text Box 117">
            <a:extLst>
              <a:ext uri="{FF2B5EF4-FFF2-40B4-BE49-F238E27FC236}">
                <a16:creationId xmlns:a16="http://schemas.microsoft.com/office/drawing/2014/main" xmlns="" id="{8DD268AD-B7EB-4D77-947D-10BDEF6400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48463" y="838200"/>
            <a:ext cx="13716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3200" b="0">
                <a:solidFill>
                  <a:schemeClr val="tx1"/>
                </a:solidFill>
                <a:ea typeface="宋体" panose="02010600030101010101" pitchFamily="2" charset="-122"/>
              </a:rPr>
              <a:t>100°</a:t>
            </a:r>
          </a:p>
        </p:txBody>
      </p:sp>
      <p:sp>
        <p:nvSpPr>
          <p:cNvPr id="201814" name="Text Box 118">
            <a:extLst>
              <a:ext uri="{FF2B5EF4-FFF2-40B4-BE49-F238E27FC236}">
                <a16:creationId xmlns:a16="http://schemas.microsoft.com/office/drawing/2014/main" xmlns="" id="{FD3F3FEF-56CD-4B13-A973-0AB41F43ED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1752600"/>
            <a:ext cx="11430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3200" b="0">
                <a:solidFill>
                  <a:schemeClr val="tx1"/>
                </a:solidFill>
                <a:ea typeface="宋体" panose="02010600030101010101" pitchFamily="2" charset="-122"/>
              </a:rPr>
              <a:t>40°</a:t>
            </a:r>
          </a:p>
        </p:txBody>
      </p:sp>
      <p:sp>
        <p:nvSpPr>
          <p:cNvPr id="201815" name="Text Box 119">
            <a:extLst>
              <a:ext uri="{FF2B5EF4-FFF2-40B4-BE49-F238E27FC236}">
                <a16:creationId xmlns:a16="http://schemas.microsoft.com/office/drawing/2014/main" xmlns="" id="{C50F52C5-EEF4-4940-B213-9868A4D018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2438400"/>
            <a:ext cx="11430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3200" b="0">
                <a:solidFill>
                  <a:schemeClr val="tx1"/>
                </a:solidFill>
                <a:ea typeface="宋体" panose="02010600030101010101" pitchFamily="2" charset="-122"/>
              </a:rPr>
              <a:t>20°</a:t>
            </a:r>
          </a:p>
        </p:txBody>
      </p:sp>
      <p:sp>
        <p:nvSpPr>
          <p:cNvPr id="201816" name="Text Box 120">
            <a:extLst>
              <a:ext uri="{FF2B5EF4-FFF2-40B4-BE49-F238E27FC236}">
                <a16:creationId xmlns:a16="http://schemas.microsoft.com/office/drawing/2014/main" xmlns="" id="{C6AA72C3-AAFD-40F1-B818-AE29D8E88B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3124200"/>
            <a:ext cx="11430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3200" b="0">
                <a:solidFill>
                  <a:schemeClr val="tx1"/>
                </a:solidFill>
                <a:ea typeface="宋体" panose="02010600030101010101" pitchFamily="2" charset="-122"/>
              </a:rPr>
              <a:t>0°</a:t>
            </a:r>
          </a:p>
        </p:txBody>
      </p:sp>
      <p:sp>
        <p:nvSpPr>
          <p:cNvPr id="201817" name="Text Box 121">
            <a:extLst>
              <a:ext uri="{FF2B5EF4-FFF2-40B4-BE49-F238E27FC236}">
                <a16:creationId xmlns:a16="http://schemas.microsoft.com/office/drawing/2014/main" xmlns="" id="{7B8C74B5-0797-4C22-933A-B65ABDA667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" y="3810000"/>
            <a:ext cx="11430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3200" b="0">
                <a:solidFill>
                  <a:schemeClr val="tx1"/>
                </a:solidFill>
                <a:ea typeface="宋体" panose="02010600030101010101" pitchFamily="2" charset="-122"/>
              </a:rPr>
              <a:t>20°</a:t>
            </a:r>
          </a:p>
        </p:txBody>
      </p:sp>
      <p:sp>
        <p:nvSpPr>
          <p:cNvPr id="201818" name="Text Box 122">
            <a:extLst>
              <a:ext uri="{FF2B5EF4-FFF2-40B4-BE49-F238E27FC236}">
                <a16:creationId xmlns:a16="http://schemas.microsoft.com/office/drawing/2014/main" xmlns="" id="{3114C835-1019-49AC-AE39-3EA7AF9E66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" y="4572000"/>
            <a:ext cx="11430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3200" b="0">
                <a:solidFill>
                  <a:schemeClr val="tx1"/>
                </a:solidFill>
                <a:ea typeface="宋体" panose="02010600030101010101" pitchFamily="2" charset="-122"/>
              </a:rPr>
              <a:t>40°</a:t>
            </a:r>
          </a:p>
        </p:txBody>
      </p:sp>
      <p:sp>
        <p:nvSpPr>
          <p:cNvPr id="110715" name="Line 123">
            <a:extLst>
              <a:ext uri="{FF2B5EF4-FFF2-40B4-BE49-F238E27FC236}">
                <a16:creationId xmlns:a16="http://schemas.microsoft.com/office/drawing/2014/main" xmlns="" id="{47139D4E-F549-44D7-A5C1-02428F546938}"/>
              </a:ext>
            </a:extLst>
          </p:cNvPr>
          <p:cNvSpPr>
            <a:spLocks noChangeShapeType="1"/>
          </p:cNvSpPr>
          <p:nvPr/>
        </p:nvSpPr>
        <p:spPr bwMode="auto">
          <a:xfrm>
            <a:off x="3962400" y="1371600"/>
            <a:ext cx="0" cy="4495800"/>
          </a:xfrm>
          <a:prstGeom prst="line">
            <a:avLst/>
          </a:prstGeom>
          <a:noFill/>
          <a:ln w="1016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10716" name="Line 124">
            <a:extLst>
              <a:ext uri="{FF2B5EF4-FFF2-40B4-BE49-F238E27FC236}">
                <a16:creationId xmlns:a16="http://schemas.microsoft.com/office/drawing/2014/main" xmlns="" id="{847764AB-2D4E-492B-97ED-73729C792C45}"/>
              </a:ext>
            </a:extLst>
          </p:cNvPr>
          <p:cNvSpPr>
            <a:spLocks noChangeShapeType="1"/>
          </p:cNvSpPr>
          <p:nvPr/>
        </p:nvSpPr>
        <p:spPr bwMode="auto">
          <a:xfrm>
            <a:off x="1562100" y="3429000"/>
            <a:ext cx="6045200" cy="0"/>
          </a:xfrm>
          <a:prstGeom prst="line">
            <a:avLst/>
          </a:prstGeom>
          <a:noFill/>
          <a:ln w="1016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2" name="Group 125">
            <a:extLst>
              <a:ext uri="{FF2B5EF4-FFF2-40B4-BE49-F238E27FC236}">
                <a16:creationId xmlns:a16="http://schemas.microsoft.com/office/drawing/2014/main" xmlns="" id="{5DDA859F-7FAF-409F-9E7A-46EBA2F5DAED}"/>
              </a:ext>
            </a:extLst>
          </p:cNvPr>
          <p:cNvGrpSpPr>
            <a:grpSpLocks/>
          </p:cNvGrpSpPr>
          <p:nvPr/>
        </p:nvGrpSpPr>
        <p:grpSpPr bwMode="auto">
          <a:xfrm>
            <a:off x="4991100" y="1371600"/>
            <a:ext cx="796925" cy="889000"/>
            <a:chOff x="3144" y="864"/>
            <a:chExt cx="502" cy="560"/>
          </a:xfrm>
        </p:grpSpPr>
        <p:sp>
          <p:nvSpPr>
            <p:cNvPr id="201822" name="AutoShape 126">
              <a:extLst>
                <a:ext uri="{FF2B5EF4-FFF2-40B4-BE49-F238E27FC236}">
                  <a16:creationId xmlns:a16="http://schemas.microsoft.com/office/drawing/2014/main" xmlns="" id="{76877D4F-4622-4CC7-BA6B-D557D4FB1F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44" y="1184"/>
              <a:ext cx="240" cy="240"/>
            </a:xfrm>
            <a:prstGeom prst="flowChartConnector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01823" name="Text Box 127">
              <a:extLst>
                <a:ext uri="{FF2B5EF4-FFF2-40B4-BE49-F238E27FC236}">
                  <a16:creationId xmlns:a16="http://schemas.microsoft.com/office/drawing/2014/main" xmlns="" id="{1BF4E94F-3842-41A9-A457-CAD3896DD2F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76" y="864"/>
              <a:ext cx="370" cy="4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9pPr>
            </a:lstStyle>
            <a:p>
              <a:pPr eaLnBrk="1" hangingPunct="1"/>
              <a:r>
                <a:rPr lang="en-US" altLang="zh-CN" sz="4400">
                  <a:solidFill>
                    <a:srgbClr val="D60093"/>
                  </a:solidFill>
                  <a:ea typeface="宋体" panose="02010600030101010101" pitchFamily="2" charset="-122"/>
                </a:rPr>
                <a:t>A</a:t>
              </a:r>
            </a:p>
          </p:txBody>
        </p:sp>
      </p:grpSp>
      <p:grpSp>
        <p:nvGrpSpPr>
          <p:cNvPr id="3" name="Group 128">
            <a:extLst>
              <a:ext uri="{FF2B5EF4-FFF2-40B4-BE49-F238E27FC236}">
                <a16:creationId xmlns:a16="http://schemas.microsoft.com/office/drawing/2014/main" xmlns="" id="{2963A117-60A0-454A-AB47-82DFDB03AEC7}"/>
              </a:ext>
            </a:extLst>
          </p:cNvPr>
          <p:cNvGrpSpPr>
            <a:grpSpLocks/>
          </p:cNvGrpSpPr>
          <p:nvPr/>
        </p:nvGrpSpPr>
        <p:grpSpPr bwMode="auto">
          <a:xfrm>
            <a:off x="2552700" y="3429000"/>
            <a:ext cx="741363" cy="863600"/>
            <a:chOff x="1608" y="2160"/>
            <a:chExt cx="482" cy="544"/>
          </a:xfrm>
        </p:grpSpPr>
        <p:sp>
          <p:nvSpPr>
            <p:cNvPr id="201825" name="AutoShape 129">
              <a:extLst>
                <a:ext uri="{FF2B5EF4-FFF2-40B4-BE49-F238E27FC236}">
                  <a16:creationId xmlns:a16="http://schemas.microsoft.com/office/drawing/2014/main" xmlns="" id="{857746C9-EEED-48A4-A17E-2B372FFE3C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08" y="2464"/>
              <a:ext cx="240" cy="240"/>
            </a:xfrm>
            <a:prstGeom prst="flowChartConnector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01826" name="Text Box 130">
              <a:extLst>
                <a:ext uri="{FF2B5EF4-FFF2-40B4-BE49-F238E27FC236}">
                  <a16:creationId xmlns:a16="http://schemas.microsoft.com/office/drawing/2014/main" xmlns="" id="{0AF52E6A-17C3-49BE-9BEA-BA8F20BF40E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28" y="2160"/>
              <a:ext cx="362" cy="4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9pPr>
            </a:lstStyle>
            <a:p>
              <a:pPr eaLnBrk="1" hangingPunct="1"/>
              <a:r>
                <a:rPr lang="en-US" altLang="zh-CN" sz="4400">
                  <a:solidFill>
                    <a:srgbClr val="D60093"/>
                  </a:solidFill>
                  <a:ea typeface="宋体" panose="02010600030101010101" pitchFamily="2" charset="-122"/>
                </a:rPr>
                <a:t>B</a:t>
              </a:r>
            </a:p>
          </p:txBody>
        </p:sp>
      </p:grpSp>
      <p:grpSp>
        <p:nvGrpSpPr>
          <p:cNvPr id="4" name="Group 131">
            <a:extLst>
              <a:ext uri="{FF2B5EF4-FFF2-40B4-BE49-F238E27FC236}">
                <a16:creationId xmlns:a16="http://schemas.microsoft.com/office/drawing/2014/main" xmlns="" id="{B247EE95-4FAD-4B24-AB38-91956CF0A06C}"/>
              </a:ext>
            </a:extLst>
          </p:cNvPr>
          <p:cNvGrpSpPr>
            <a:grpSpLocks/>
          </p:cNvGrpSpPr>
          <p:nvPr/>
        </p:nvGrpSpPr>
        <p:grpSpPr bwMode="auto">
          <a:xfrm>
            <a:off x="4648200" y="2590800"/>
            <a:ext cx="587375" cy="990600"/>
            <a:chOff x="2928" y="1632"/>
            <a:chExt cx="370" cy="624"/>
          </a:xfrm>
        </p:grpSpPr>
        <p:sp>
          <p:nvSpPr>
            <p:cNvPr id="201828" name="Text Box 132">
              <a:extLst>
                <a:ext uri="{FF2B5EF4-FFF2-40B4-BE49-F238E27FC236}">
                  <a16:creationId xmlns:a16="http://schemas.microsoft.com/office/drawing/2014/main" xmlns="" id="{C8923EE7-C5CD-4C8C-977F-2BEC5524B14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28" y="1632"/>
              <a:ext cx="370" cy="4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9pPr>
            </a:lstStyle>
            <a:p>
              <a:pPr eaLnBrk="1" hangingPunct="1"/>
              <a:r>
                <a:rPr lang="en-US" altLang="zh-CN" sz="4400">
                  <a:solidFill>
                    <a:srgbClr val="D60093"/>
                  </a:solidFill>
                  <a:ea typeface="宋体" panose="02010600030101010101" pitchFamily="2" charset="-122"/>
                </a:rPr>
                <a:t>D</a:t>
              </a:r>
            </a:p>
          </p:txBody>
        </p:sp>
        <p:sp>
          <p:nvSpPr>
            <p:cNvPr id="201829" name="AutoShape 133">
              <a:extLst>
                <a:ext uri="{FF2B5EF4-FFF2-40B4-BE49-F238E27FC236}">
                  <a16:creationId xmlns:a16="http://schemas.microsoft.com/office/drawing/2014/main" xmlns="" id="{C1A420CC-062D-4AF2-A5A0-38C6D61F8B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58" y="2016"/>
              <a:ext cx="240" cy="240"/>
            </a:xfrm>
            <a:prstGeom prst="flowChartConnector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  <p:grpSp>
        <p:nvGrpSpPr>
          <p:cNvPr id="5" name="Group 134">
            <a:extLst>
              <a:ext uri="{FF2B5EF4-FFF2-40B4-BE49-F238E27FC236}">
                <a16:creationId xmlns:a16="http://schemas.microsoft.com/office/drawing/2014/main" xmlns="" id="{61942A0D-995F-486D-8F60-CEE07C51F2FB}"/>
              </a:ext>
            </a:extLst>
          </p:cNvPr>
          <p:cNvGrpSpPr>
            <a:grpSpLocks/>
          </p:cNvGrpSpPr>
          <p:nvPr/>
        </p:nvGrpSpPr>
        <p:grpSpPr bwMode="auto">
          <a:xfrm>
            <a:off x="3776663" y="2743200"/>
            <a:ext cx="725487" cy="838200"/>
            <a:chOff x="2379" y="1728"/>
            <a:chExt cx="457" cy="528"/>
          </a:xfrm>
        </p:grpSpPr>
        <p:sp>
          <p:nvSpPr>
            <p:cNvPr id="201831" name="Text Box 135">
              <a:extLst>
                <a:ext uri="{FF2B5EF4-FFF2-40B4-BE49-F238E27FC236}">
                  <a16:creationId xmlns:a16="http://schemas.microsoft.com/office/drawing/2014/main" xmlns="" id="{C369D443-59B7-4C0B-9C02-C4CF6C8DEF8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66" y="1728"/>
              <a:ext cx="370" cy="4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9pPr>
            </a:lstStyle>
            <a:p>
              <a:pPr eaLnBrk="1" hangingPunct="1"/>
              <a:r>
                <a:rPr lang="en-US" altLang="zh-CN" sz="4400">
                  <a:solidFill>
                    <a:srgbClr val="D60093"/>
                  </a:solidFill>
                  <a:ea typeface="宋体" panose="02010600030101010101" pitchFamily="2" charset="-122"/>
                </a:rPr>
                <a:t>C</a:t>
              </a:r>
            </a:p>
          </p:txBody>
        </p:sp>
        <p:sp>
          <p:nvSpPr>
            <p:cNvPr id="201832" name="AutoShape 136">
              <a:extLst>
                <a:ext uri="{FF2B5EF4-FFF2-40B4-BE49-F238E27FC236}">
                  <a16:creationId xmlns:a16="http://schemas.microsoft.com/office/drawing/2014/main" xmlns="" id="{07A7AB90-7FDB-45E7-84C0-96FD184963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79" y="2016"/>
              <a:ext cx="240" cy="240"/>
            </a:xfrm>
            <a:prstGeom prst="flowChartConnector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  <p:grpSp>
        <p:nvGrpSpPr>
          <p:cNvPr id="6" name="Group 137">
            <a:extLst>
              <a:ext uri="{FF2B5EF4-FFF2-40B4-BE49-F238E27FC236}">
                <a16:creationId xmlns:a16="http://schemas.microsoft.com/office/drawing/2014/main" xmlns="" id="{276F0870-779B-49A1-B757-8782663DD240}"/>
              </a:ext>
            </a:extLst>
          </p:cNvPr>
          <p:cNvGrpSpPr>
            <a:grpSpLocks/>
          </p:cNvGrpSpPr>
          <p:nvPr/>
        </p:nvGrpSpPr>
        <p:grpSpPr bwMode="auto">
          <a:xfrm>
            <a:off x="3429000" y="1600200"/>
            <a:ext cx="557213" cy="1004888"/>
            <a:chOff x="2160" y="1008"/>
            <a:chExt cx="351" cy="633"/>
          </a:xfrm>
        </p:grpSpPr>
        <p:sp>
          <p:nvSpPr>
            <p:cNvPr id="201834" name="AutoShape 138">
              <a:extLst>
                <a:ext uri="{FF2B5EF4-FFF2-40B4-BE49-F238E27FC236}">
                  <a16:creationId xmlns:a16="http://schemas.microsoft.com/office/drawing/2014/main" xmlns="" id="{59C24747-E086-4093-9489-838A82598A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90" y="1401"/>
              <a:ext cx="240" cy="240"/>
            </a:xfrm>
            <a:prstGeom prst="flowChartConnector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01835" name="Text Box 139">
              <a:extLst>
                <a:ext uri="{FF2B5EF4-FFF2-40B4-BE49-F238E27FC236}">
                  <a16:creationId xmlns:a16="http://schemas.microsoft.com/office/drawing/2014/main" xmlns="" id="{5E69345D-04C5-4F8E-A3E7-8D58D8BF24A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60" y="1008"/>
              <a:ext cx="351" cy="4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CCFF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9pPr>
            </a:lstStyle>
            <a:p>
              <a:pPr eaLnBrk="1" hangingPunct="1"/>
              <a:r>
                <a:rPr lang="en-US" altLang="zh-CN" sz="4400">
                  <a:solidFill>
                    <a:srgbClr val="D60093"/>
                  </a:solidFill>
                  <a:ea typeface="宋体" panose="02010600030101010101" pitchFamily="2" charset="-122"/>
                </a:rPr>
                <a:t>E</a:t>
              </a:r>
            </a:p>
          </p:txBody>
        </p:sp>
      </p:grpSp>
      <p:sp>
        <p:nvSpPr>
          <p:cNvPr id="110732" name="Text Box 140">
            <a:extLst>
              <a:ext uri="{FF2B5EF4-FFF2-40B4-BE49-F238E27FC236}">
                <a16:creationId xmlns:a16="http://schemas.microsoft.com/office/drawing/2014/main" xmlns="" id="{40CDD9BD-0BD9-46BE-A094-FCC558E8CF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38800" y="152400"/>
            <a:ext cx="4246563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3600">
                <a:solidFill>
                  <a:srgbClr val="FFFFCC"/>
                </a:solidFill>
              </a:rPr>
              <a:t>A(40</a:t>
            </a:r>
            <a:r>
              <a:rPr lang="en-US" altLang="zh-CN" sz="3600">
                <a:solidFill>
                  <a:srgbClr val="FFFFCC"/>
                </a:solidFill>
                <a:cs typeface="Times New Roman" panose="02020603050405020304" pitchFamily="18" charset="0"/>
              </a:rPr>
              <a:t>°</a:t>
            </a:r>
            <a:r>
              <a:rPr lang="en-US" altLang="zh-CN" sz="3600">
                <a:solidFill>
                  <a:srgbClr val="FFFFCC"/>
                </a:solidFill>
              </a:rPr>
              <a:t>N,40 ° E)</a:t>
            </a:r>
          </a:p>
        </p:txBody>
      </p:sp>
      <p:sp>
        <p:nvSpPr>
          <p:cNvPr id="110733" name="Text Box 141">
            <a:extLst>
              <a:ext uri="{FF2B5EF4-FFF2-40B4-BE49-F238E27FC236}">
                <a16:creationId xmlns:a16="http://schemas.microsoft.com/office/drawing/2014/main" xmlns="" id="{774B91CE-D9BF-47D6-A416-2E923FAD40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5867400"/>
            <a:ext cx="46418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3600">
                <a:solidFill>
                  <a:srgbClr val="FFFFCC"/>
                </a:solidFill>
              </a:rPr>
              <a:t>B(20</a:t>
            </a:r>
            <a:r>
              <a:rPr lang="en-US" altLang="zh-CN" sz="3600">
                <a:solidFill>
                  <a:srgbClr val="FFFFCC"/>
                </a:solidFill>
                <a:cs typeface="Times New Roman" panose="02020603050405020304" pitchFamily="18" charset="0"/>
              </a:rPr>
              <a:t>°</a:t>
            </a:r>
            <a:r>
              <a:rPr lang="en-US" altLang="zh-CN" sz="3600">
                <a:solidFill>
                  <a:srgbClr val="FFFFCC"/>
                </a:solidFill>
              </a:rPr>
              <a:t>S,40 ° W)</a:t>
            </a:r>
          </a:p>
        </p:txBody>
      </p:sp>
      <p:sp>
        <p:nvSpPr>
          <p:cNvPr id="110734" name="Text Box 142">
            <a:extLst>
              <a:ext uri="{FF2B5EF4-FFF2-40B4-BE49-F238E27FC236}">
                <a16:creationId xmlns:a16="http://schemas.microsoft.com/office/drawing/2014/main" xmlns="" id="{425833E4-5A82-4EED-AA4A-6F5FA2AEE5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95738" y="5445125"/>
            <a:ext cx="31051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3600">
                <a:solidFill>
                  <a:srgbClr val="FFFFCC"/>
                </a:solidFill>
              </a:rPr>
              <a:t>C(0</a:t>
            </a:r>
            <a:r>
              <a:rPr lang="en-US" altLang="zh-CN" sz="3600">
                <a:solidFill>
                  <a:srgbClr val="FFFFCC"/>
                </a:solidFill>
                <a:cs typeface="Times New Roman" panose="02020603050405020304" pitchFamily="18" charset="0"/>
              </a:rPr>
              <a:t>°</a:t>
            </a:r>
            <a:r>
              <a:rPr lang="en-US" altLang="zh-CN" sz="3600">
                <a:solidFill>
                  <a:srgbClr val="FFFFCC"/>
                </a:solidFill>
              </a:rPr>
              <a:t>,0 °)</a:t>
            </a:r>
          </a:p>
        </p:txBody>
      </p:sp>
      <p:sp>
        <p:nvSpPr>
          <p:cNvPr id="110735" name="Text Box 143">
            <a:extLst>
              <a:ext uri="{FF2B5EF4-FFF2-40B4-BE49-F238E27FC236}">
                <a16:creationId xmlns:a16="http://schemas.microsoft.com/office/drawing/2014/main" xmlns="" id="{9D1C855B-D23F-490A-9CF4-31CDC08538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48400" y="5867400"/>
            <a:ext cx="3508375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3600">
                <a:solidFill>
                  <a:srgbClr val="FFFFCC"/>
                </a:solidFill>
              </a:rPr>
              <a:t>D(0</a:t>
            </a:r>
            <a:r>
              <a:rPr lang="en-US" altLang="zh-CN" sz="3600">
                <a:solidFill>
                  <a:srgbClr val="FFFFCC"/>
                </a:solidFill>
                <a:cs typeface="Times New Roman" panose="02020603050405020304" pitchFamily="18" charset="0"/>
              </a:rPr>
              <a:t>°</a:t>
            </a:r>
            <a:r>
              <a:rPr lang="en-US" altLang="zh-CN" sz="3600">
                <a:solidFill>
                  <a:srgbClr val="FFFFCC"/>
                </a:solidFill>
              </a:rPr>
              <a:t>,30 ° E)</a:t>
            </a:r>
          </a:p>
        </p:txBody>
      </p:sp>
      <p:sp>
        <p:nvSpPr>
          <p:cNvPr id="110736" name="Text Box 144">
            <a:extLst>
              <a:ext uri="{FF2B5EF4-FFF2-40B4-BE49-F238E27FC236}">
                <a16:creationId xmlns:a16="http://schemas.microsoft.com/office/drawing/2014/main" xmlns="" id="{732016A0-215B-4711-A4D3-137C62E30E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228600"/>
            <a:ext cx="54165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3600">
                <a:solidFill>
                  <a:srgbClr val="FFFFCC"/>
                </a:solidFill>
              </a:rPr>
              <a:t>E(30 </a:t>
            </a:r>
            <a:r>
              <a:rPr lang="en-US" altLang="zh-CN" sz="3600">
                <a:solidFill>
                  <a:srgbClr val="FFFFCC"/>
                </a:solidFill>
                <a:cs typeface="Times New Roman" panose="02020603050405020304" pitchFamily="18" charset="0"/>
              </a:rPr>
              <a:t>° </a:t>
            </a:r>
            <a:r>
              <a:rPr lang="en-US" altLang="zh-CN" sz="3600">
                <a:solidFill>
                  <a:srgbClr val="FFFFCC"/>
                </a:solidFill>
              </a:rPr>
              <a:t>N, 10 ° W)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07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107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107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107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107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107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107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107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5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107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107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6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107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107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0732" grpId="0" autoUpdateAnimBg="0"/>
      <p:bldP spid="110733" grpId="0" autoUpdateAnimBg="0"/>
      <p:bldP spid="110734" grpId="0" autoUpdateAnimBg="0"/>
      <p:bldP spid="110735" grpId="0" autoUpdateAnimBg="0"/>
      <p:bldP spid="110736" grpId="0" autoUpdateAnimBg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38" name="Line 2">
            <a:extLst>
              <a:ext uri="{FF2B5EF4-FFF2-40B4-BE49-F238E27FC236}">
                <a16:creationId xmlns:a16="http://schemas.microsoft.com/office/drawing/2014/main" xmlns="" id="{6FAA311D-C0D3-41A7-8B60-63901FA525C5}"/>
              </a:ext>
            </a:extLst>
          </p:cNvPr>
          <p:cNvSpPr>
            <a:spLocks noChangeShapeType="1"/>
          </p:cNvSpPr>
          <p:nvPr/>
        </p:nvSpPr>
        <p:spPr bwMode="auto">
          <a:xfrm>
            <a:off x="8382000" y="609600"/>
            <a:ext cx="0" cy="5638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93539" name="Line 3">
            <a:extLst>
              <a:ext uri="{FF2B5EF4-FFF2-40B4-BE49-F238E27FC236}">
                <a16:creationId xmlns:a16="http://schemas.microsoft.com/office/drawing/2014/main" xmlns="" id="{5F58EC27-8A9C-45BF-B7B0-5BB7D10EEC76}"/>
              </a:ext>
            </a:extLst>
          </p:cNvPr>
          <p:cNvSpPr>
            <a:spLocks noChangeShapeType="1"/>
          </p:cNvSpPr>
          <p:nvPr/>
        </p:nvSpPr>
        <p:spPr bwMode="auto">
          <a:xfrm>
            <a:off x="4648200" y="609600"/>
            <a:ext cx="0" cy="5638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93540" name="Line 4">
            <a:extLst>
              <a:ext uri="{FF2B5EF4-FFF2-40B4-BE49-F238E27FC236}">
                <a16:creationId xmlns:a16="http://schemas.microsoft.com/office/drawing/2014/main" xmlns="" id="{5618430E-74DE-4AB8-A5B6-4291F0FE20C8}"/>
              </a:ext>
            </a:extLst>
          </p:cNvPr>
          <p:cNvSpPr>
            <a:spLocks noChangeShapeType="1"/>
          </p:cNvSpPr>
          <p:nvPr/>
        </p:nvSpPr>
        <p:spPr bwMode="auto">
          <a:xfrm>
            <a:off x="2667000" y="609600"/>
            <a:ext cx="0" cy="5638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93541" name="Line 5">
            <a:extLst>
              <a:ext uri="{FF2B5EF4-FFF2-40B4-BE49-F238E27FC236}">
                <a16:creationId xmlns:a16="http://schemas.microsoft.com/office/drawing/2014/main" xmlns="" id="{22623740-CBAC-4DF9-ACD9-642B3038BEA2}"/>
              </a:ext>
            </a:extLst>
          </p:cNvPr>
          <p:cNvSpPr>
            <a:spLocks noChangeShapeType="1"/>
          </p:cNvSpPr>
          <p:nvPr/>
        </p:nvSpPr>
        <p:spPr bwMode="auto">
          <a:xfrm>
            <a:off x="1676400" y="609600"/>
            <a:ext cx="0" cy="5638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93542" name="Line 6">
            <a:extLst>
              <a:ext uri="{FF2B5EF4-FFF2-40B4-BE49-F238E27FC236}">
                <a16:creationId xmlns:a16="http://schemas.microsoft.com/office/drawing/2014/main" xmlns="" id="{B2607C64-D158-4421-AE98-98123137200A}"/>
              </a:ext>
            </a:extLst>
          </p:cNvPr>
          <p:cNvSpPr>
            <a:spLocks noChangeShapeType="1"/>
          </p:cNvSpPr>
          <p:nvPr/>
        </p:nvSpPr>
        <p:spPr bwMode="auto">
          <a:xfrm>
            <a:off x="1143000" y="5943600"/>
            <a:ext cx="7620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93543" name="Line 7">
            <a:extLst>
              <a:ext uri="{FF2B5EF4-FFF2-40B4-BE49-F238E27FC236}">
                <a16:creationId xmlns:a16="http://schemas.microsoft.com/office/drawing/2014/main" xmlns="" id="{F1115CBC-0E2D-4F40-B36A-FBA368642E3E}"/>
              </a:ext>
            </a:extLst>
          </p:cNvPr>
          <p:cNvSpPr>
            <a:spLocks noChangeShapeType="1"/>
          </p:cNvSpPr>
          <p:nvPr/>
        </p:nvSpPr>
        <p:spPr bwMode="auto">
          <a:xfrm>
            <a:off x="1143000" y="5105400"/>
            <a:ext cx="7620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93544" name="Line 8">
            <a:extLst>
              <a:ext uri="{FF2B5EF4-FFF2-40B4-BE49-F238E27FC236}">
                <a16:creationId xmlns:a16="http://schemas.microsoft.com/office/drawing/2014/main" xmlns="" id="{CAC03745-A0CA-4666-8B46-194E46047ED8}"/>
              </a:ext>
            </a:extLst>
          </p:cNvPr>
          <p:cNvSpPr>
            <a:spLocks noChangeShapeType="1"/>
          </p:cNvSpPr>
          <p:nvPr/>
        </p:nvSpPr>
        <p:spPr bwMode="auto">
          <a:xfrm>
            <a:off x="1143000" y="4343400"/>
            <a:ext cx="7620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93545" name="Line 9">
            <a:extLst>
              <a:ext uri="{FF2B5EF4-FFF2-40B4-BE49-F238E27FC236}">
                <a16:creationId xmlns:a16="http://schemas.microsoft.com/office/drawing/2014/main" xmlns="" id="{457778A1-860F-43A0-8C61-1C8D85D86709}"/>
              </a:ext>
            </a:extLst>
          </p:cNvPr>
          <p:cNvSpPr>
            <a:spLocks noChangeShapeType="1"/>
          </p:cNvSpPr>
          <p:nvPr/>
        </p:nvSpPr>
        <p:spPr bwMode="auto">
          <a:xfrm>
            <a:off x="1143000" y="3429000"/>
            <a:ext cx="7620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93546" name="Line 10">
            <a:extLst>
              <a:ext uri="{FF2B5EF4-FFF2-40B4-BE49-F238E27FC236}">
                <a16:creationId xmlns:a16="http://schemas.microsoft.com/office/drawing/2014/main" xmlns="" id="{3703049B-45D5-4FF0-B89A-916EC9E567EE}"/>
              </a:ext>
            </a:extLst>
          </p:cNvPr>
          <p:cNvSpPr>
            <a:spLocks noChangeShapeType="1"/>
          </p:cNvSpPr>
          <p:nvPr/>
        </p:nvSpPr>
        <p:spPr bwMode="auto">
          <a:xfrm>
            <a:off x="1066800" y="2590800"/>
            <a:ext cx="7620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93547" name="Line 11">
            <a:extLst>
              <a:ext uri="{FF2B5EF4-FFF2-40B4-BE49-F238E27FC236}">
                <a16:creationId xmlns:a16="http://schemas.microsoft.com/office/drawing/2014/main" xmlns="" id="{4248DF3D-C5C0-45F0-822A-FEE078046C7D}"/>
              </a:ext>
            </a:extLst>
          </p:cNvPr>
          <p:cNvSpPr>
            <a:spLocks noChangeShapeType="1"/>
          </p:cNvSpPr>
          <p:nvPr/>
        </p:nvSpPr>
        <p:spPr bwMode="auto">
          <a:xfrm>
            <a:off x="1066800" y="762000"/>
            <a:ext cx="7620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93548" name="Line 12">
            <a:extLst>
              <a:ext uri="{FF2B5EF4-FFF2-40B4-BE49-F238E27FC236}">
                <a16:creationId xmlns:a16="http://schemas.microsoft.com/office/drawing/2014/main" xmlns="" id="{624B5856-1C1B-4A34-A6E2-269495C5CCA3}"/>
              </a:ext>
            </a:extLst>
          </p:cNvPr>
          <p:cNvSpPr>
            <a:spLocks noChangeShapeType="1"/>
          </p:cNvSpPr>
          <p:nvPr/>
        </p:nvSpPr>
        <p:spPr bwMode="auto">
          <a:xfrm>
            <a:off x="1143000" y="1600200"/>
            <a:ext cx="7620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93549" name="Line 13">
            <a:extLst>
              <a:ext uri="{FF2B5EF4-FFF2-40B4-BE49-F238E27FC236}">
                <a16:creationId xmlns:a16="http://schemas.microsoft.com/office/drawing/2014/main" xmlns="" id="{FCA81793-830B-4BFF-B64F-B95815D66051}"/>
              </a:ext>
            </a:extLst>
          </p:cNvPr>
          <p:cNvSpPr>
            <a:spLocks noChangeShapeType="1"/>
          </p:cNvSpPr>
          <p:nvPr/>
        </p:nvSpPr>
        <p:spPr bwMode="auto">
          <a:xfrm>
            <a:off x="3563938" y="476250"/>
            <a:ext cx="0" cy="5638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93550" name="Line 14">
            <a:extLst>
              <a:ext uri="{FF2B5EF4-FFF2-40B4-BE49-F238E27FC236}">
                <a16:creationId xmlns:a16="http://schemas.microsoft.com/office/drawing/2014/main" xmlns="" id="{798D71C2-0C90-4BDF-84B4-0DCBA361CC41}"/>
              </a:ext>
            </a:extLst>
          </p:cNvPr>
          <p:cNvSpPr>
            <a:spLocks noChangeShapeType="1"/>
          </p:cNvSpPr>
          <p:nvPr/>
        </p:nvSpPr>
        <p:spPr bwMode="auto">
          <a:xfrm>
            <a:off x="5562600" y="381000"/>
            <a:ext cx="0" cy="5791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93551" name="Line 15">
            <a:extLst>
              <a:ext uri="{FF2B5EF4-FFF2-40B4-BE49-F238E27FC236}">
                <a16:creationId xmlns:a16="http://schemas.microsoft.com/office/drawing/2014/main" xmlns="" id="{6F219EE7-93E9-4C25-8110-26F3E175A667}"/>
              </a:ext>
            </a:extLst>
          </p:cNvPr>
          <p:cNvSpPr>
            <a:spLocks noChangeShapeType="1"/>
          </p:cNvSpPr>
          <p:nvPr/>
        </p:nvSpPr>
        <p:spPr bwMode="auto">
          <a:xfrm>
            <a:off x="6553200" y="381000"/>
            <a:ext cx="0" cy="5715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93552" name="Line 16">
            <a:extLst>
              <a:ext uri="{FF2B5EF4-FFF2-40B4-BE49-F238E27FC236}">
                <a16:creationId xmlns:a16="http://schemas.microsoft.com/office/drawing/2014/main" xmlns="" id="{FBD560B5-C333-4593-8BCF-FA2D0FD51C98}"/>
              </a:ext>
            </a:extLst>
          </p:cNvPr>
          <p:cNvSpPr>
            <a:spLocks noChangeShapeType="1"/>
          </p:cNvSpPr>
          <p:nvPr/>
        </p:nvSpPr>
        <p:spPr bwMode="auto">
          <a:xfrm>
            <a:off x="7467600" y="533400"/>
            <a:ext cx="0" cy="5638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93553" name="Text Box 17">
            <a:extLst>
              <a:ext uri="{FF2B5EF4-FFF2-40B4-BE49-F238E27FC236}">
                <a16:creationId xmlns:a16="http://schemas.microsoft.com/office/drawing/2014/main" xmlns="" id="{70B1F6C4-695A-4817-88B1-23A333E27F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3048000"/>
            <a:ext cx="1463675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4000" b="0">
                <a:solidFill>
                  <a:schemeClr val="tx1"/>
                </a:solidFill>
                <a:ea typeface="宋体" panose="02010600030101010101" pitchFamily="2" charset="-122"/>
              </a:rPr>
              <a:t>50</a:t>
            </a:r>
            <a:r>
              <a:rPr lang="en-US" altLang="zh-CN" sz="4000" b="0">
                <a:solidFill>
                  <a:schemeClr val="tx1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°</a:t>
            </a:r>
          </a:p>
        </p:txBody>
      </p:sp>
      <p:sp>
        <p:nvSpPr>
          <p:cNvPr id="193554" name="Text Box 18">
            <a:extLst>
              <a:ext uri="{FF2B5EF4-FFF2-40B4-BE49-F238E27FC236}">
                <a16:creationId xmlns:a16="http://schemas.microsoft.com/office/drawing/2014/main" xmlns="" id="{0FBD1C5F-022E-455D-8544-0C091146D9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" y="2133600"/>
            <a:ext cx="12954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4000" b="0">
                <a:solidFill>
                  <a:schemeClr val="tx1"/>
                </a:solidFill>
                <a:ea typeface="宋体" panose="02010600030101010101" pitchFamily="2" charset="-122"/>
              </a:rPr>
              <a:t>60</a:t>
            </a:r>
            <a:r>
              <a:rPr lang="en-US" altLang="zh-CN" sz="4000" b="0">
                <a:solidFill>
                  <a:schemeClr val="tx1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°</a:t>
            </a:r>
          </a:p>
        </p:txBody>
      </p:sp>
      <p:sp>
        <p:nvSpPr>
          <p:cNvPr id="193555" name="Text Box 19">
            <a:extLst>
              <a:ext uri="{FF2B5EF4-FFF2-40B4-BE49-F238E27FC236}">
                <a16:creationId xmlns:a16="http://schemas.microsoft.com/office/drawing/2014/main" xmlns="" id="{CCEC549F-DDF1-41E2-B7F7-227119DB01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1295400"/>
            <a:ext cx="13716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4000" b="0">
                <a:solidFill>
                  <a:schemeClr val="tx1"/>
                </a:solidFill>
                <a:ea typeface="宋体" panose="02010600030101010101" pitchFamily="2" charset="-122"/>
              </a:rPr>
              <a:t>70</a:t>
            </a:r>
            <a:r>
              <a:rPr lang="en-US" altLang="zh-CN" sz="4000" b="0">
                <a:solidFill>
                  <a:schemeClr val="tx1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°</a:t>
            </a:r>
          </a:p>
        </p:txBody>
      </p:sp>
      <p:sp>
        <p:nvSpPr>
          <p:cNvPr id="193556" name="Text Box 20">
            <a:extLst>
              <a:ext uri="{FF2B5EF4-FFF2-40B4-BE49-F238E27FC236}">
                <a16:creationId xmlns:a16="http://schemas.microsoft.com/office/drawing/2014/main" xmlns="" id="{CE3C2B87-E34C-4D27-91D4-E5ECB0AEC0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304800"/>
            <a:ext cx="1306513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4000" b="0">
                <a:solidFill>
                  <a:schemeClr val="tx1"/>
                </a:solidFill>
                <a:ea typeface="宋体" panose="02010600030101010101" pitchFamily="2" charset="-122"/>
              </a:rPr>
              <a:t>80</a:t>
            </a:r>
            <a:r>
              <a:rPr lang="en-US" altLang="zh-CN" sz="4000" b="0">
                <a:solidFill>
                  <a:schemeClr val="tx1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°</a:t>
            </a:r>
            <a:endParaRPr lang="en-US" altLang="zh-CN" sz="4000" b="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193557" name="Rectangle 21">
            <a:extLst>
              <a:ext uri="{FF2B5EF4-FFF2-40B4-BE49-F238E27FC236}">
                <a16:creationId xmlns:a16="http://schemas.microsoft.com/office/drawing/2014/main" xmlns="" id="{44F5BA89-A5EF-4BB2-8242-6A52110BAE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" y="3886200"/>
            <a:ext cx="145415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en-US" altLang="zh-CN" sz="4000" b="0">
                <a:solidFill>
                  <a:schemeClr val="tx1"/>
                </a:solidFill>
                <a:ea typeface="宋体" panose="02010600030101010101" pitchFamily="2" charset="-122"/>
              </a:rPr>
              <a:t>40</a:t>
            </a:r>
            <a:r>
              <a:rPr lang="en-US" altLang="zh-CN" sz="4000" b="0">
                <a:solidFill>
                  <a:schemeClr val="tx1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°</a:t>
            </a:r>
          </a:p>
        </p:txBody>
      </p:sp>
      <p:sp>
        <p:nvSpPr>
          <p:cNvPr id="193558" name="Rectangle 22">
            <a:extLst>
              <a:ext uri="{FF2B5EF4-FFF2-40B4-BE49-F238E27FC236}">
                <a16:creationId xmlns:a16="http://schemas.microsoft.com/office/drawing/2014/main" xmlns="" id="{72F6B8CF-FBF4-42A9-A4CB-87BA537440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4724400"/>
            <a:ext cx="12192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4000" b="0">
                <a:solidFill>
                  <a:schemeClr val="tx1"/>
                </a:solidFill>
                <a:ea typeface="宋体" panose="02010600030101010101" pitchFamily="2" charset="-122"/>
              </a:rPr>
              <a:t>30</a:t>
            </a:r>
            <a:r>
              <a:rPr lang="en-US" altLang="zh-CN" sz="4000" b="0">
                <a:solidFill>
                  <a:schemeClr val="tx1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°</a:t>
            </a:r>
          </a:p>
        </p:txBody>
      </p:sp>
      <p:sp>
        <p:nvSpPr>
          <p:cNvPr id="193559" name="Rectangle 23">
            <a:extLst>
              <a:ext uri="{FF2B5EF4-FFF2-40B4-BE49-F238E27FC236}">
                <a16:creationId xmlns:a16="http://schemas.microsoft.com/office/drawing/2014/main" xmlns="" id="{EA3AE150-32A9-48D0-B500-6E50D71F5E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5410200"/>
            <a:ext cx="1458913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4000" b="0">
                <a:solidFill>
                  <a:schemeClr val="tx1"/>
                </a:solidFill>
                <a:ea typeface="宋体" panose="02010600030101010101" pitchFamily="2" charset="-122"/>
              </a:rPr>
              <a:t>20</a:t>
            </a:r>
            <a:r>
              <a:rPr lang="en-US" altLang="zh-CN" sz="4000" b="0">
                <a:solidFill>
                  <a:schemeClr val="tx1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°</a:t>
            </a:r>
          </a:p>
        </p:txBody>
      </p:sp>
      <p:sp>
        <p:nvSpPr>
          <p:cNvPr id="193560" name="Rectangle 24">
            <a:extLst>
              <a:ext uri="{FF2B5EF4-FFF2-40B4-BE49-F238E27FC236}">
                <a16:creationId xmlns:a16="http://schemas.microsoft.com/office/drawing/2014/main" xmlns="" id="{06BB7539-73B5-4310-AFED-B111A3144A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2800" y="0"/>
            <a:ext cx="120015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4000" b="0">
                <a:solidFill>
                  <a:schemeClr val="tx1"/>
                </a:solidFill>
                <a:ea typeface="宋体" panose="02010600030101010101" pitchFamily="2" charset="-122"/>
              </a:rPr>
              <a:t>35</a:t>
            </a:r>
            <a:r>
              <a:rPr lang="en-US" altLang="zh-CN" sz="4000" b="0">
                <a:solidFill>
                  <a:schemeClr val="tx1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°</a:t>
            </a:r>
          </a:p>
        </p:txBody>
      </p:sp>
      <p:sp>
        <p:nvSpPr>
          <p:cNvPr id="193561" name="Text Box 25">
            <a:extLst>
              <a:ext uri="{FF2B5EF4-FFF2-40B4-BE49-F238E27FC236}">
                <a16:creationId xmlns:a16="http://schemas.microsoft.com/office/drawing/2014/main" xmlns="" id="{0A34AA6E-2B73-48DD-B9EF-CC7C6AF7F7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3400" y="0"/>
            <a:ext cx="1452563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4000" b="0">
                <a:solidFill>
                  <a:schemeClr val="tx1"/>
                </a:solidFill>
                <a:ea typeface="宋体" panose="02010600030101010101" pitchFamily="2" charset="-122"/>
              </a:rPr>
              <a:t>45</a:t>
            </a:r>
            <a:r>
              <a:rPr lang="en-US" altLang="zh-CN" sz="4000" b="0">
                <a:solidFill>
                  <a:schemeClr val="tx1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°</a:t>
            </a:r>
          </a:p>
        </p:txBody>
      </p:sp>
      <p:sp>
        <p:nvSpPr>
          <p:cNvPr id="193562" name="Rectangle 26">
            <a:extLst>
              <a:ext uri="{FF2B5EF4-FFF2-40B4-BE49-F238E27FC236}">
                <a16:creationId xmlns:a16="http://schemas.microsoft.com/office/drawing/2014/main" xmlns="" id="{E8709BFE-CB12-4810-846D-6307748E89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0" y="0"/>
            <a:ext cx="120015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4000" b="0">
                <a:solidFill>
                  <a:schemeClr val="tx1"/>
                </a:solidFill>
                <a:ea typeface="宋体" panose="02010600030101010101" pitchFamily="2" charset="-122"/>
              </a:rPr>
              <a:t>25</a:t>
            </a:r>
            <a:r>
              <a:rPr lang="en-US" altLang="zh-CN" sz="4000" b="0">
                <a:solidFill>
                  <a:schemeClr val="tx1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°</a:t>
            </a:r>
          </a:p>
        </p:txBody>
      </p:sp>
      <p:sp>
        <p:nvSpPr>
          <p:cNvPr id="193563" name="Text Box 27">
            <a:extLst>
              <a:ext uri="{FF2B5EF4-FFF2-40B4-BE49-F238E27FC236}">
                <a16:creationId xmlns:a16="http://schemas.microsoft.com/office/drawing/2014/main" xmlns="" id="{50E71F7F-8DE8-4F80-B3AD-DFF0CE5D8A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0" y="0"/>
            <a:ext cx="1398588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4000" b="0">
                <a:solidFill>
                  <a:schemeClr val="tx1"/>
                </a:solidFill>
                <a:ea typeface="宋体" panose="02010600030101010101" pitchFamily="2" charset="-122"/>
              </a:rPr>
              <a:t>55</a:t>
            </a:r>
            <a:r>
              <a:rPr lang="en-US" altLang="zh-CN" sz="4000" b="0">
                <a:solidFill>
                  <a:schemeClr val="tx1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°</a:t>
            </a:r>
          </a:p>
        </p:txBody>
      </p:sp>
      <p:sp>
        <p:nvSpPr>
          <p:cNvPr id="193564" name="Text Box 28">
            <a:extLst>
              <a:ext uri="{FF2B5EF4-FFF2-40B4-BE49-F238E27FC236}">
                <a16:creationId xmlns:a16="http://schemas.microsoft.com/office/drawing/2014/main" xmlns="" id="{DD4CE094-6679-472C-AA58-061E62B041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48400" y="0"/>
            <a:ext cx="127635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4000" b="0">
                <a:solidFill>
                  <a:schemeClr val="tx1"/>
                </a:solidFill>
                <a:ea typeface="宋体" panose="02010600030101010101" pitchFamily="2" charset="-122"/>
              </a:rPr>
              <a:t>60</a:t>
            </a:r>
            <a:r>
              <a:rPr lang="en-US" altLang="zh-CN" sz="4000" b="0">
                <a:solidFill>
                  <a:schemeClr val="tx1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°</a:t>
            </a:r>
          </a:p>
        </p:txBody>
      </p:sp>
      <p:sp>
        <p:nvSpPr>
          <p:cNvPr id="193565" name="Text Box 29">
            <a:extLst>
              <a:ext uri="{FF2B5EF4-FFF2-40B4-BE49-F238E27FC236}">
                <a16:creationId xmlns:a16="http://schemas.microsoft.com/office/drawing/2014/main" xmlns="" id="{CAF667BC-E9C1-4B88-AFDF-F62C549B27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62800" y="0"/>
            <a:ext cx="122555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4000" b="0">
                <a:solidFill>
                  <a:schemeClr val="tx1"/>
                </a:solidFill>
                <a:ea typeface="宋体" panose="02010600030101010101" pitchFamily="2" charset="-122"/>
              </a:rPr>
              <a:t>75</a:t>
            </a:r>
            <a:r>
              <a:rPr lang="en-US" altLang="zh-CN" sz="4000" b="0">
                <a:solidFill>
                  <a:schemeClr val="tx1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°</a:t>
            </a:r>
          </a:p>
        </p:txBody>
      </p:sp>
      <p:sp>
        <p:nvSpPr>
          <p:cNvPr id="193566" name="Text Box 30">
            <a:extLst>
              <a:ext uri="{FF2B5EF4-FFF2-40B4-BE49-F238E27FC236}">
                <a16:creationId xmlns:a16="http://schemas.microsoft.com/office/drawing/2014/main" xmlns="" id="{D71532C9-9F8E-4BF9-9B73-A01300B4D5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77200" y="0"/>
            <a:ext cx="1463675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4000" b="0">
                <a:solidFill>
                  <a:schemeClr val="tx1"/>
                </a:solidFill>
                <a:ea typeface="宋体" panose="02010600030101010101" pitchFamily="2" charset="-122"/>
              </a:rPr>
              <a:t>85</a:t>
            </a:r>
            <a:r>
              <a:rPr lang="en-US" altLang="zh-CN" sz="4000" b="0">
                <a:solidFill>
                  <a:schemeClr val="tx1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°</a:t>
            </a:r>
          </a:p>
        </p:txBody>
      </p:sp>
      <p:sp>
        <p:nvSpPr>
          <p:cNvPr id="193567" name="Rectangle 31">
            <a:extLst>
              <a:ext uri="{FF2B5EF4-FFF2-40B4-BE49-F238E27FC236}">
                <a16:creationId xmlns:a16="http://schemas.microsoft.com/office/drawing/2014/main" xmlns="" id="{4799D756-84D9-493E-A58E-85172A80F6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95400" y="0"/>
            <a:ext cx="120015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en-US" altLang="zh-CN" sz="4000" b="0">
                <a:solidFill>
                  <a:schemeClr val="tx1"/>
                </a:solidFill>
                <a:ea typeface="宋体" panose="02010600030101010101" pitchFamily="2" charset="-122"/>
              </a:rPr>
              <a:t>15</a:t>
            </a:r>
            <a:r>
              <a:rPr lang="en-US" altLang="zh-CN" sz="4000" b="0">
                <a:solidFill>
                  <a:schemeClr val="tx1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°</a:t>
            </a:r>
          </a:p>
        </p:txBody>
      </p:sp>
      <p:sp>
        <p:nvSpPr>
          <p:cNvPr id="116768" name="Oval 32">
            <a:extLst>
              <a:ext uri="{FF2B5EF4-FFF2-40B4-BE49-F238E27FC236}">
                <a16:creationId xmlns:a16="http://schemas.microsoft.com/office/drawing/2014/main" xmlns="" id="{A51CC03B-88EA-463A-8B39-2D993382DD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7800" y="1371600"/>
            <a:ext cx="457200" cy="4572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6769" name="Oval 33">
            <a:extLst>
              <a:ext uri="{FF2B5EF4-FFF2-40B4-BE49-F238E27FC236}">
                <a16:creationId xmlns:a16="http://schemas.microsoft.com/office/drawing/2014/main" xmlns="" id="{428DF927-E27A-4DB9-B73F-7E77A425D1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19600" y="2286000"/>
            <a:ext cx="457200" cy="457200"/>
          </a:xfrm>
          <a:prstGeom prst="ellipse">
            <a:avLst/>
          </a:prstGeom>
          <a:solidFill>
            <a:srgbClr val="66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6770" name="Oval 34">
            <a:extLst>
              <a:ext uri="{FF2B5EF4-FFF2-40B4-BE49-F238E27FC236}">
                <a16:creationId xmlns:a16="http://schemas.microsoft.com/office/drawing/2014/main" xmlns="" id="{2B189C88-B1C0-414E-82F8-FC070CCBC2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7800" y="4114800"/>
            <a:ext cx="457200" cy="4572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6771" name="Oval 35">
            <a:extLst>
              <a:ext uri="{FF2B5EF4-FFF2-40B4-BE49-F238E27FC236}">
                <a16:creationId xmlns:a16="http://schemas.microsoft.com/office/drawing/2014/main" xmlns="" id="{3428C2A1-C492-43E2-BC00-BB412D9E8F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38400" y="5715000"/>
            <a:ext cx="457200" cy="4572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6772" name="Oval 36">
            <a:extLst>
              <a:ext uri="{FF2B5EF4-FFF2-40B4-BE49-F238E27FC236}">
                <a16:creationId xmlns:a16="http://schemas.microsoft.com/office/drawing/2014/main" xmlns="" id="{93757544-C30C-4341-BB6E-90600404DF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2800" y="533400"/>
            <a:ext cx="457200" cy="457200"/>
          </a:xfrm>
          <a:prstGeom prst="ellipse">
            <a:avLst/>
          </a:prstGeom>
          <a:solidFill>
            <a:srgbClr val="66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6773" name="Oval 37">
            <a:extLst>
              <a:ext uri="{FF2B5EF4-FFF2-40B4-BE49-F238E27FC236}">
                <a16:creationId xmlns:a16="http://schemas.microsoft.com/office/drawing/2014/main" xmlns="" id="{FB450F29-C46E-42D6-A3A4-CFAC6CDEE2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2800" y="3200400"/>
            <a:ext cx="457200" cy="457200"/>
          </a:xfrm>
          <a:prstGeom prst="ellipse">
            <a:avLst/>
          </a:prstGeom>
          <a:solidFill>
            <a:srgbClr val="66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6774" name="Oval 38">
            <a:extLst>
              <a:ext uri="{FF2B5EF4-FFF2-40B4-BE49-F238E27FC236}">
                <a16:creationId xmlns:a16="http://schemas.microsoft.com/office/drawing/2014/main" xmlns="" id="{A4CB48EA-DB27-4C89-8556-CB8322C1D4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24600" y="4114800"/>
            <a:ext cx="457200" cy="457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6775" name="Oval 39">
            <a:extLst>
              <a:ext uri="{FF2B5EF4-FFF2-40B4-BE49-F238E27FC236}">
                <a16:creationId xmlns:a16="http://schemas.microsoft.com/office/drawing/2014/main" xmlns="" id="{2A774856-1964-4004-B656-FA1B1A82E1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0" y="4800600"/>
            <a:ext cx="457200" cy="457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6776" name="Oval 40">
            <a:extLst>
              <a:ext uri="{FF2B5EF4-FFF2-40B4-BE49-F238E27FC236}">
                <a16:creationId xmlns:a16="http://schemas.microsoft.com/office/drawing/2014/main" xmlns="" id="{BC6BC886-E750-4325-9631-7FDA7F9F8D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24600" y="1371600"/>
            <a:ext cx="457200" cy="457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6777" name="Oval 41">
            <a:extLst>
              <a:ext uri="{FF2B5EF4-FFF2-40B4-BE49-F238E27FC236}">
                <a16:creationId xmlns:a16="http://schemas.microsoft.com/office/drawing/2014/main" xmlns="" id="{23A03E05-5818-4F31-AAF5-9B2E1A2A99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39000" y="3200400"/>
            <a:ext cx="457200" cy="457200"/>
          </a:xfrm>
          <a:prstGeom prst="ellipse">
            <a:avLst/>
          </a:prstGeom>
          <a:solidFill>
            <a:srgbClr val="66FF33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6778" name="Oval 42">
            <a:extLst>
              <a:ext uri="{FF2B5EF4-FFF2-40B4-BE49-F238E27FC236}">
                <a16:creationId xmlns:a16="http://schemas.microsoft.com/office/drawing/2014/main" xmlns="" id="{72EC9535-433E-47E1-8972-9FD2AC3FCD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53400" y="5715000"/>
            <a:ext cx="457200" cy="457200"/>
          </a:xfrm>
          <a:prstGeom prst="ellipse">
            <a:avLst/>
          </a:prstGeom>
          <a:solidFill>
            <a:srgbClr val="66FF33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6779" name="Oval 43">
            <a:extLst>
              <a:ext uri="{FF2B5EF4-FFF2-40B4-BE49-F238E27FC236}">
                <a16:creationId xmlns:a16="http://schemas.microsoft.com/office/drawing/2014/main" xmlns="" id="{CBADBAB9-C072-470C-8933-2C49370BCB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53400" y="533400"/>
            <a:ext cx="457200" cy="457200"/>
          </a:xfrm>
          <a:prstGeom prst="ellipse">
            <a:avLst/>
          </a:prstGeom>
          <a:solidFill>
            <a:srgbClr val="66FF33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6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67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67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67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67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67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67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167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167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167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167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167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167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167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167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167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167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167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167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167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167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167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167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6768" grpId="0" animBg="1" autoUpdateAnimBg="0"/>
      <p:bldP spid="116769" grpId="0" animBg="1" autoUpdateAnimBg="0"/>
      <p:bldP spid="116770" grpId="0" animBg="1" autoUpdateAnimBg="0"/>
      <p:bldP spid="116771" grpId="0" animBg="1" autoUpdateAnimBg="0"/>
      <p:bldP spid="116772" grpId="0" animBg="1" autoUpdateAnimBg="0"/>
      <p:bldP spid="116773" grpId="0" animBg="1" autoUpdateAnimBg="0"/>
      <p:bldP spid="116774" grpId="0" animBg="1" autoUpdateAnimBg="0"/>
      <p:bldP spid="116775" grpId="0" animBg="1" autoUpdateAnimBg="0"/>
      <p:bldP spid="116776" grpId="0" animBg="1" autoUpdateAnimBg="0"/>
      <p:bldP spid="116777" grpId="0" animBg="1" autoUpdateAnimBg="0"/>
      <p:bldP spid="116778" grpId="0" animBg="1" autoUpdateAnimBg="0"/>
      <p:bldP spid="116779" grpId="0" animBg="1" autoUpdateAnimBg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ext Box 5">
            <a:extLst>
              <a:ext uri="{FF2B5EF4-FFF2-40B4-BE49-F238E27FC236}">
                <a16:creationId xmlns:a16="http://schemas.microsoft.com/office/drawing/2014/main" xmlns="" id="{142D1C5A-6E96-4025-AF5E-92CEF21197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6013" y="371475"/>
            <a:ext cx="749935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20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zh-CN" altLang="en-US" sz="3200">
                <a:solidFill>
                  <a:srgbClr val="FFFFFF"/>
                </a:solidFill>
                <a:ea typeface="华文彩云" panose="020B0503020204020204" pitchFamily="2" charset="-122"/>
              </a:rPr>
              <a:t>你还能举出例子，说明地球不是平面而是</a:t>
            </a:r>
          </a:p>
          <a:p>
            <a:pPr eaLnBrk="1" hangingPunct="1"/>
            <a:r>
              <a:rPr lang="zh-CN" altLang="en-US" sz="3200">
                <a:solidFill>
                  <a:srgbClr val="FFFFFF"/>
                </a:solidFill>
                <a:ea typeface="华文彩云" panose="020B0503020204020204" pitchFamily="2" charset="-122"/>
              </a:rPr>
              <a:t>球体吗？</a:t>
            </a:r>
          </a:p>
        </p:txBody>
      </p:sp>
      <p:sp>
        <p:nvSpPr>
          <p:cNvPr id="22534" name="Text Box 6">
            <a:extLst>
              <a:ext uri="{FF2B5EF4-FFF2-40B4-BE49-F238E27FC236}">
                <a16:creationId xmlns:a16="http://schemas.microsoft.com/office/drawing/2014/main" xmlns="" id="{20B643A2-E961-4123-AF8A-43353A0804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87450" y="2205038"/>
            <a:ext cx="7527925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20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zh-CN" altLang="en-US" sz="3200">
                <a:solidFill>
                  <a:srgbClr val="FFFFCC"/>
                </a:solidFill>
              </a:rPr>
              <a:t>在海边远方的航船，首先看到船的桅杆，</a:t>
            </a:r>
          </a:p>
          <a:p>
            <a:pPr eaLnBrk="1" hangingPunct="1"/>
            <a:r>
              <a:rPr lang="zh-CN" altLang="en-US" sz="3200">
                <a:solidFill>
                  <a:srgbClr val="FFFFCC"/>
                </a:solidFill>
              </a:rPr>
              <a:t>然后才能看到船体；</a:t>
            </a:r>
          </a:p>
        </p:txBody>
      </p:sp>
      <p:sp>
        <p:nvSpPr>
          <p:cNvPr id="22535" name="Text Box 7">
            <a:extLst>
              <a:ext uri="{FF2B5EF4-FFF2-40B4-BE49-F238E27FC236}">
                <a16:creationId xmlns:a16="http://schemas.microsoft.com/office/drawing/2014/main" xmlns="" id="{99F3214B-2497-4BA1-9DF6-DA1269A69F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39838" y="3900488"/>
            <a:ext cx="7527925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20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zh-CN" altLang="en-US" sz="3200">
                <a:solidFill>
                  <a:srgbClr val="FFFFCC"/>
                </a:solidFill>
              </a:rPr>
              <a:t>大草原上远处奔跑的马群，首先看到的是</a:t>
            </a:r>
          </a:p>
          <a:p>
            <a:pPr eaLnBrk="1" hangingPunct="1"/>
            <a:r>
              <a:rPr lang="zh-CN" altLang="en-US" sz="3200">
                <a:solidFill>
                  <a:srgbClr val="FFFFCC"/>
                </a:solidFill>
              </a:rPr>
              <a:t>前面马匹，然后看到整个马群．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25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5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25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225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25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25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25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25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34" grpId="0"/>
      <p:bldP spid="22535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Line 2">
            <a:extLst>
              <a:ext uri="{FF2B5EF4-FFF2-40B4-BE49-F238E27FC236}">
                <a16:creationId xmlns:a16="http://schemas.microsoft.com/office/drawing/2014/main" xmlns="" id="{01FBBC09-D010-40CA-B0C6-7789E671F7F9}"/>
              </a:ext>
            </a:extLst>
          </p:cNvPr>
          <p:cNvSpPr>
            <a:spLocks noChangeShapeType="1"/>
          </p:cNvSpPr>
          <p:nvPr/>
        </p:nvSpPr>
        <p:spPr bwMode="auto">
          <a:xfrm>
            <a:off x="8382000" y="533400"/>
            <a:ext cx="0" cy="5638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94563" name="Line 3">
            <a:extLst>
              <a:ext uri="{FF2B5EF4-FFF2-40B4-BE49-F238E27FC236}">
                <a16:creationId xmlns:a16="http://schemas.microsoft.com/office/drawing/2014/main" xmlns="" id="{1BC36380-8A70-4777-8705-A461539794BF}"/>
              </a:ext>
            </a:extLst>
          </p:cNvPr>
          <p:cNvSpPr>
            <a:spLocks noChangeShapeType="1"/>
          </p:cNvSpPr>
          <p:nvPr/>
        </p:nvSpPr>
        <p:spPr bwMode="auto">
          <a:xfrm>
            <a:off x="1600200" y="533400"/>
            <a:ext cx="0" cy="5638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94564" name="Line 4">
            <a:extLst>
              <a:ext uri="{FF2B5EF4-FFF2-40B4-BE49-F238E27FC236}">
                <a16:creationId xmlns:a16="http://schemas.microsoft.com/office/drawing/2014/main" xmlns="" id="{7FEB1BF4-0E81-4FBF-A9EA-17333106EC2C}"/>
              </a:ext>
            </a:extLst>
          </p:cNvPr>
          <p:cNvSpPr>
            <a:spLocks noChangeShapeType="1"/>
          </p:cNvSpPr>
          <p:nvPr/>
        </p:nvSpPr>
        <p:spPr bwMode="auto">
          <a:xfrm>
            <a:off x="2590800" y="381000"/>
            <a:ext cx="0" cy="5791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94565" name="Line 5">
            <a:extLst>
              <a:ext uri="{FF2B5EF4-FFF2-40B4-BE49-F238E27FC236}">
                <a16:creationId xmlns:a16="http://schemas.microsoft.com/office/drawing/2014/main" xmlns="" id="{355430E1-0377-43CB-9A63-D301AB149393}"/>
              </a:ext>
            </a:extLst>
          </p:cNvPr>
          <p:cNvSpPr>
            <a:spLocks noChangeShapeType="1"/>
          </p:cNvSpPr>
          <p:nvPr/>
        </p:nvSpPr>
        <p:spPr bwMode="auto">
          <a:xfrm>
            <a:off x="4648200" y="457200"/>
            <a:ext cx="0" cy="5638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94566" name="Line 6">
            <a:extLst>
              <a:ext uri="{FF2B5EF4-FFF2-40B4-BE49-F238E27FC236}">
                <a16:creationId xmlns:a16="http://schemas.microsoft.com/office/drawing/2014/main" xmlns="" id="{1BFBEFA8-0770-4924-961B-5B4AB63ADA07}"/>
              </a:ext>
            </a:extLst>
          </p:cNvPr>
          <p:cNvSpPr>
            <a:spLocks noChangeShapeType="1"/>
          </p:cNvSpPr>
          <p:nvPr/>
        </p:nvSpPr>
        <p:spPr bwMode="auto">
          <a:xfrm>
            <a:off x="1143000" y="5867400"/>
            <a:ext cx="7620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94567" name="Line 7">
            <a:extLst>
              <a:ext uri="{FF2B5EF4-FFF2-40B4-BE49-F238E27FC236}">
                <a16:creationId xmlns:a16="http://schemas.microsoft.com/office/drawing/2014/main" xmlns="" id="{E1BF3950-E87F-4C30-BDFB-214C653FFC84}"/>
              </a:ext>
            </a:extLst>
          </p:cNvPr>
          <p:cNvSpPr>
            <a:spLocks noChangeShapeType="1"/>
          </p:cNvSpPr>
          <p:nvPr/>
        </p:nvSpPr>
        <p:spPr bwMode="auto">
          <a:xfrm>
            <a:off x="1143000" y="5105400"/>
            <a:ext cx="7620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94568" name="Line 8">
            <a:extLst>
              <a:ext uri="{FF2B5EF4-FFF2-40B4-BE49-F238E27FC236}">
                <a16:creationId xmlns:a16="http://schemas.microsoft.com/office/drawing/2014/main" xmlns="" id="{7E877CEA-963C-4238-847B-F819EE59C9BB}"/>
              </a:ext>
            </a:extLst>
          </p:cNvPr>
          <p:cNvSpPr>
            <a:spLocks noChangeShapeType="1"/>
          </p:cNvSpPr>
          <p:nvPr/>
        </p:nvSpPr>
        <p:spPr bwMode="auto">
          <a:xfrm>
            <a:off x="1143000" y="4191000"/>
            <a:ext cx="7620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94569" name="Line 9">
            <a:extLst>
              <a:ext uri="{FF2B5EF4-FFF2-40B4-BE49-F238E27FC236}">
                <a16:creationId xmlns:a16="http://schemas.microsoft.com/office/drawing/2014/main" xmlns="" id="{2B966EF6-6322-4532-9F7C-A12D46892468}"/>
              </a:ext>
            </a:extLst>
          </p:cNvPr>
          <p:cNvSpPr>
            <a:spLocks noChangeShapeType="1"/>
          </p:cNvSpPr>
          <p:nvPr/>
        </p:nvSpPr>
        <p:spPr bwMode="auto">
          <a:xfrm>
            <a:off x="1295400" y="3352800"/>
            <a:ext cx="7620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94570" name="Line 10">
            <a:extLst>
              <a:ext uri="{FF2B5EF4-FFF2-40B4-BE49-F238E27FC236}">
                <a16:creationId xmlns:a16="http://schemas.microsoft.com/office/drawing/2014/main" xmlns="" id="{A148AC79-2CD7-4E21-B5A3-6516619D36AE}"/>
              </a:ext>
            </a:extLst>
          </p:cNvPr>
          <p:cNvSpPr>
            <a:spLocks noChangeShapeType="1"/>
          </p:cNvSpPr>
          <p:nvPr/>
        </p:nvSpPr>
        <p:spPr bwMode="auto">
          <a:xfrm>
            <a:off x="1143000" y="2438400"/>
            <a:ext cx="7620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94571" name="Line 11">
            <a:extLst>
              <a:ext uri="{FF2B5EF4-FFF2-40B4-BE49-F238E27FC236}">
                <a16:creationId xmlns:a16="http://schemas.microsoft.com/office/drawing/2014/main" xmlns="" id="{DEC513AC-B7E0-47DF-8923-3770D6BAD8B3}"/>
              </a:ext>
            </a:extLst>
          </p:cNvPr>
          <p:cNvSpPr>
            <a:spLocks noChangeShapeType="1"/>
          </p:cNvSpPr>
          <p:nvPr/>
        </p:nvSpPr>
        <p:spPr bwMode="auto">
          <a:xfrm>
            <a:off x="1143000" y="685800"/>
            <a:ext cx="7620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94572" name="Line 12">
            <a:extLst>
              <a:ext uri="{FF2B5EF4-FFF2-40B4-BE49-F238E27FC236}">
                <a16:creationId xmlns:a16="http://schemas.microsoft.com/office/drawing/2014/main" xmlns="" id="{1846B982-BDD2-4F50-A2F5-6E307FD798AE}"/>
              </a:ext>
            </a:extLst>
          </p:cNvPr>
          <p:cNvSpPr>
            <a:spLocks noChangeShapeType="1"/>
          </p:cNvSpPr>
          <p:nvPr/>
        </p:nvSpPr>
        <p:spPr bwMode="auto">
          <a:xfrm>
            <a:off x="1143000" y="1600200"/>
            <a:ext cx="7620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94573" name="Line 13">
            <a:extLst>
              <a:ext uri="{FF2B5EF4-FFF2-40B4-BE49-F238E27FC236}">
                <a16:creationId xmlns:a16="http://schemas.microsoft.com/office/drawing/2014/main" xmlns="" id="{97680980-2CE3-40E0-ADD6-96E9C485E4CE}"/>
              </a:ext>
            </a:extLst>
          </p:cNvPr>
          <p:cNvSpPr>
            <a:spLocks noChangeShapeType="1"/>
          </p:cNvSpPr>
          <p:nvPr/>
        </p:nvSpPr>
        <p:spPr bwMode="auto">
          <a:xfrm>
            <a:off x="3581400" y="457200"/>
            <a:ext cx="0" cy="5638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94574" name="Line 14">
            <a:extLst>
              <a:ext uri="{FF2B5EF4-FFF2-40B4-BE49-F238E27FC236}">
                <a16:creationId xmlns:a16="http://schemas.microsoft.com/office/drawing/2014/main" xmlns="" id="{0ED1ABC0-AE83-43DA-BAF3-41DD58D44E81}"/>
              </a:ext>
            </a:extLst>
          </p:cNvPr>
          <p:cNvSpPr>
            <a:spLocks noChangeShapeType="1"/>
          </p:cNvSpPr>
          <p:nvPr/>
        </p:nvSpPr>
        <p:spPr bwMode="auto">
          <a:xfrm>
            <a:off x="5562600" y="381000"/>
            <a:ext cx="0" cy="5791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94575" name="Line 15">
            <a:extLst>
              <a:ext uri="{FF2B5EF4-FFF2-40B4-BE49-F238E27FC236}">
                <a16:creationId xmlns:a16="http://schemas.microsoft.com/office/drawing/2014/main" xmlns="" id="{EF7E30FE-7096-4D61-8AE5-660F28B38A4B}"/>
              </a:ext>
            </a:extLst>
          </p:cNvPr>
          <p:cNvSpPr>
            <a:spLocks noChangeShapeType="1"/>
          </p:cNvSpPr>
          <p:nvPr/>
        </p:nvSpPr>
        <p:spPr bwMode="auto">
          <a:xfrm>
            <a:off x="6553200" y="381000"/>
            <a:ext cx="0" cy="5715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94576" name="Line 16">
            <a:extLst>
              <a:ext uri="{FF2B5EF4-FFF2-40B4-BE49-F238E27FC236}">
                <a16:creationId xmlns:a16="http://schemas.microsoft.com/office/drawing/2014/main" xmlns="" id="{E6E09EB9-A3BF-4B0E-B206-D476AFCF06A7}"/>
              </a:ext>
            </a:extLst>
          </p:cNvPr>
          <p:cNvSpPr>
            <a:spLocks noChangeShapeType="1"/>
          </p:cNvSpPr>
          <p:nvPr/>
        </p:nvSpPr>
        <p:spPr bwMode="auto">
          <a:xfrm>
            <a:off x="7467600" y="533400"/>
            <a:ext cx="0" cy="5638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94577" name="Text Box 17">
            <a:extLst>
              <a:ext uri="{FF2B5EF4-FFF2-40B4-BE49-F238E27FC236}">
                <a16:creationId xmlns:a16="http://schemas.microsoft.com/office/drawing/2014/main" xmlns="" id="{EAE29454-E3BD-4875-A15A-01E9604ED8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2057400"/>
            <a:ext cx="1676400" cy="161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4000" b="0">
                <a:solidFill>
                  <a:schemeClr val="tx1"/>
                </a:solidFill>
                <a:ea typeface="宋体" panose="02010600030101010101" pitchFamily="2" charset="-122"/>
              </a:rPr>
              <a:t>25</a:t>
            </a:r>
            <a:r>
              <a:rPr lang="en-US" altLang="zh-CN" sz="4000" b="0">
                <a:solidFill>
                  <a:schemeClr val="tx1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°</a:t>
            </a:r>
            <a:endParaRPr lang="en-US" altLang="zh-CN" sz="4000" b="0">
              <a:solidFill>
                <a:schemeClr val="tx1"/>
              </a:solidFill>
              <a:ea typeface="宋体" panose="02010600030101010101" pitchFamily="2" charset="-122"/>
            </a:endParaRPr>
          </a:p>
          <a:p>
            <a:pPr eaLnBrk="1" hangingPunct="1">
              <a:spcBef>
                <a:spcPct val="50000"/>
              </a:spcBef>
            </a:pPr>
            <a:endParaRPr lang="en-US" altLang="zh-CN" sz="4000" b="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194578" name="Text Box 18">
            <a:extLst>
              <a:ext uri="{FF2B5EF4-FFF2-40B4-BE49-F238E27FC236}">
                <a16:creationId xmlns:a16="http://schemas.microsoft.com/office/drawing/2014/main" xmlns="" id="{23D98280-7CE2-4040-BA16-3671612576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304800"/>
            <a:ext cx="1450975" cy="161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4000" b="0">
                <a:solidFill>
                  <a:schemeClr val="tx1"/>
                </a:solidFill>
                <a:ea typeface="宋体" panose="02010600030101010101" pitchFamily="2" charset="-122"/>
              </a:rPr>
              <a:t>15</a:t>
            </a:r>
            <a:r>
              <a:rPr lang="en-US" altLang="zh-CN" sz="4000" b="0">
                <a:solidFill>
                  <a:schemeClr val="tx1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°</a:t>
            </a:r>
            <a:endParaRPr lang="en-US" altLang="zh-CN" sz="4000" b="0">
              <a:solidFill>
                <a:schemeClr val="tx1"/>
              </a:solidFill>
              <a:ea typeface="宋体" panose="02010600030101010101" pitchFamily="2" charset="-122"/>
            </a:endParaRPr>
          </a:p>
          <a:p>
            <a:pPr eaLnBrk="1" hangingPunct="1">
              <a:spcBef>
                <a:spcPct val="50000"/>
              </a:spcBef>
            </a:pPr>
            <a:endParaRPr lang="en-US" altLang="zh-CN" sz="4000" b="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194579" name="Rectangle 19">
            <a:extLst>
              <a:ext uri="{FF2B5EF4-FFF2-40B4-BE49-F238E27FC236}">
                <a16:creationId xmlns:a16="http://schemas.microsoft.com/office/drawing/2014/main" xmlns="" id="{AF8388F6-5414-4BCC-A7A5-D72CE6ECA3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" y="3886200"/>
            <a:ext cx="1524000" cy="131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en-US" altLang="zh-CN" sz="4000" b="0">
                <a:solidFill>
                  <a:schemeClr val="tx1"/>
                </a:solidFill>
                <a:ea typeface="宋体" panose="02010600030101010101" pitchFamily="2" charset="-122"/>
              </a:rPr>
              <a:t>35</a:t>
            </a:r>
            <a:r>
              <a:rPr lang="en-US" altLang="zh-CN" sz="4000" b="0">
                <a:solidFill>
                  <a:schemeClr val="tx1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°</a:t>
            </a:r>
            <a:endParaRPr lang="en-US" altLang="zh-CN" sz="4000" b="0">
              <a:solidFill>
                <a:schemeClr val="tx1"/>
              </a:solidFill>
              <a:ea typeface="宋体" panose="02010600030101010101" pitchFamily="2" charset="-122"/>
            </a:endParaRPr>
          </a:p>
          <a:p>
            <a:pPr eaLnBrk="1" hangingPunct="1"/>
            <a:endParaRPr lang="en-US" altLang="zh-CN" sz="4000" b="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194580" name="Rectangle 20">
            <a:extLst>
              <a:ext uri="{FF2B5EF4-FFF2-40B4-BE49-F238E27FC236}">
                <a16:creationId xmlns:a16="http://schemas.microsoft.com/office/drawing/2014/main" xmlns="" id="{B0396C84-E3A0-417E-B047-BEFC171B22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5410200"/>
            <a:ext cx="1200150" cy="161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4000" b="0">
                <a:solidFill>
                  <a:schemeClr val="tx1"/>
                </a:solidFill>
                <a:ea typeface="宋体" panose="02010600030101010101" pitchFamily="2" charset="-122"/>
              </a:rPr>
              <a:t>45</a:t>
            </a:r>
            <a:r>
              <a:rPr lang="en-US" altLang="zh-CN" sz="4000" b="0">
                <a:solidFill>
                  <a:schemeClr val="tx1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°</a:t>
            </a:r>
            <a:endParaRPr lang="en-US" altLang="zh-CN" sz="4000" b="0">
              <a:solidFill>
                <a:schemeClr val="tx1"/>
              </a:solidFill>
              <a:ea typeface="宋体" panose="02010600030101010101" pitchFamily="2" charset="-122"/>
            </a:endParaRPr>
          </a:p>
          <a:p>
            <a:pPr eaLnBrk="1" hangingPunct="1">
              <a:spcBef>
                <a:spcPct val="50000"/>
              </a:spcBef>
            </a:pPr>
            <a:endParaRPr lang="en-US" altLang="zh-CN" sz="4000" b="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194581" name="Rectangle 21">
            <a:extLst>
              <a:ext uri="{FF2B5EF4-FFF2-40B4-BE49-F238E27FC236}">
                <a16:creationId xmlns:a16="http://schemas.microsoft.com/office/drawing/2014/main" xmlns="" id="{1F3A9327-0473-4C28-815B-6EB523415B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2800" y="0"/>
            <a:ext cx="1454150" cy="161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4000" b="0">
                <a:solidFill>
                  <a:schemeClr val="tx1"/>
                </a:solidFill>
                <a:ea typeface="宋体" panose="02010600030101010101" pitchFamily="2" charset="-122"/>
              </a:rPr>
              <a:t>160</a:t>
            </a:r>
            <a:r>
              <a:rPr lang="en-US" altLang="zh-CN" sz="4000" b="0">
                <a:solidFill>
                  <a:schemeClr val="tx1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°</a:t>
            </a:r>
            <a:endParaRPr lang="en-US" altLang="zh-CN" sz="4000" b="0">
              <a:solidFill>
                <a:schemeClr val="tx1"/>
              </a:solidFill>
              <a:ea typeface="宋体" panose="02010600030101010101" pitchFamily="2" charset="-122"/>
            </a:endParaRPr>
          </a:p>
          <a:p>
            <a:pPr eaLnBrk="1" hangingPunct="1">
              <a:spcBef>
                <a:spcPct val="50000"/>
              </a:spcBef>
            </a:pPr>
            <a:endParaRPr lang="en-US" altLang="zh-CN" sz="4000" b="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194582" name="Text Box 22">
            <a:extLst>
              <a:ext uri="{FF2B5EF4-FFF2-40B4-BE49-F238E27FC236}">
                <a16:creationId xmlns:a16="http://schemas.microsoft.com/office/drawing/2014/main" xmlns="" id="{F76853BE-7B06-485A-AE67-E97D8C4FC6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29200" y="0"/>
            <a:ext cx="1905000" cy="161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4000" b="0">
                <a:solidFill>
                  <a:schemeClr val="tx1"/>
                </a:solidFill>
                <a:ea typeface="宋体" panose="02010600030101010101" pitchFamily="2" charset="-122"/>
              </a:rPr>
              <a:t>150</a:t>
            </a:r>
            <a:r>
              <a:rPr lang="en-US" altLang="zh-CN" sz="4000" b="0">
                <a:solidFill>
                  <a:schemeClr val="tx1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°</a:t>
            </a:r>
            <a:endParaRPr lang="en-US" altLang="zh-CN" sz="4000" b="0">
              <a:solidFill>
                <a:schemeClr val="tx1"/>
              </a:solidFill>
              <a:ea typeface="宋体" panose="02010600030101010101" pitchFamily="2" charset="-122"/>
            </a:endParaRPr>
          </a:p>
          <a:p>
            <a:pPr eaLnBrk="1" hangingPunct="1">
              <a:spcBef>
                <a:spcPct val="50000"/>
              </a:spcBef>
            </a:pPr>
            <a:endParaRPr lang="en-US" altLang="zh-CN" sz="4000" b="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194583" name="Text Box 23">
            <a:extLst>
              <a:ext uri="{FF2B5EF4-FFF2-40B4-BE49-F238E27FC236}">
                <a16:creationId xmlns:a16="http://schemas.microsoft.com/office/drawing/2014/main" xmlns="" id="{33206B3B-A7DA-4BFD-BE7E-67B95EC0AF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34200" y="0"/>
            <a:ext cx="1524000" cy="161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4000" b="0">
                <a:solidFill>
                  <a:schemeClr val="tx1"/>
                </a:solidFill>
                <a:ea typeface="宋体" panose="02010600030101010101" pitchFamily="2" charset="-122"/>
              </a:rPr>
              <a:t>140</a:t>
            </a:r>
            <a:r>
              <a:rPr lang="en-US" altLang="zh-CN" sz="4000" b="0">
                <a:solidFill>
                  <a:schemeClr val="tx1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°</a:t>
            </a:r>
            <a:endParaRPr lang="en-US" altLang="zh-CN" sz="4000" b="0">
              <a:solidFill>
                <a:schemeClr val="tx1"/>
              </a:solidFill>
              <a:ea typeface="宋体" panose="02010600030101010101" pitchFamily="2" charset="-122"/>
            </a:endParaRPr>
          </a:p>
          <a:p>
            <a:pPr eaLnBrk="1" hangingPunct="1">
              <a:spcBef>
                <a:spcPct val="50000"/>
              </a:spcBef>
            </a:pPr>
            <a:endParaRPr lang="en-US" altLang="zh-CN" sz="4000" b="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194584" name="Rectangle 24">
            <a:extLst>
              <a:ext uri="{FF2B5EF4-FFF2-40B4-BE49-F238E27FC236}">
                <a16:creationId xmlns:a16="http://schemas.microsoft.com/office/drawing/2014/main" xmlns="" id="{1E353A3C-8DC2-4F7F-A583-D5934B7934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95400" y="0"/>
            <a:ext cx="1454150" cy="131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en-US" altLang="zh-CN" sz="4000" b="0">
                <a:solidFill>
                  <a:schemeClr val="tx1"/>
                </a:solidFill>
                <a:ea typeface="宋体" panose="02010600030101010101" pitchFamily="2" charset="-122"/>
              </a:rPr>
              <a:t>170</a:t>
            </a:r>
            <a:r>
              <a:rPr lang="en-US" altLang="zh-CN" sz="4000" b="0">
                <a:solidFill>
                  <a:schemeClr val="tx1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°</a:t>
            </a:r>
            <a:endParaRPr lang="en-US" altLang="zh-CN" sz="4000" b="0">
              <a:solidFill>
                <a:schemeClr val="tx1"/>
              </a:solidFill>
              <a:ea typeface="宋体" panose="02010600030101010101" pitchFamily="2" charset="-122"/>
            </a:endParaRPr>
          </a:p>
          <a:p>
            <a:pPr eaLnBrk="1" hangingPunct="1"/>
            <a:endParaRPr lang="en-US" altLang="zh-CN" sz="4000" b="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117785" name="Oval 25">
            <a:extLst>
              <a:ext uri="{FF2B5EF4-FFF2-40B4-BE49-F238E27FC236}">
                <a16:creationId xmlns:a16="http://schemas.microsoft.com/office/drawing/2014/main" xmlns="" id="{6A63F374-CA59-4E44-AEB9-9FF66FF43A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2200" y="533400"/>
            <a:ext cx="381000" cy="3810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7786" name="Oval 26">
            <a:extLst>
              <a:ext uri="{FF2B5EF4-FFF2-40B4-BE49-F238E27FC236}">
                <a16:creationId xmlns:a16="http://schemas.microsoft.com/office/drawing/2014/main" xmlns="" id="{EDB82F4E-EBB3-4B7A-9C53-53AEA0FBD1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1600" y="2209800"/>
            <a:ext cx="381000" cy="3810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7787" name="Oval 27">
            <a:extLst>
              <a:ext uri="{FF2B5EF4-FFF2-40B4-BE49-F238E27FC236}">
                <a16:creationId xmlns:a16="http://schemas.microsoft.com/office/drawing/2014/main" xmlns="" id="{981113A0-0D4D-4404-B787-C2045F5BAB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2200" y="4876800"/>
            <a:ext cx="381000" cy="3810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7788" name="Oval 28">
            <a:extLst>
              <a:ext uri="{FF2B5EF4-FFF2-40B4-BE49-F238E27FC236}">
                <a16:creationId xmlns:a16="http://schemas.microsoft.com/office/drawing/2014/main" xmlns="" id="{B0501A0C-DE20-4853-9AA5-C14EB485FA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2800" y="1371600"/>
            <a:ext cx="381000" cy="381000"/>
          </a:xfrm>
          <a:prstGeom prst="ellipse">
            <a:avLst/>
          </a:prstGeom>
          <a:solidFill>
            <a:srgbClr val="66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7789" name="Oval 29">
            <a:extLst>
              <a:ext uri="{FF2B5EF4-FFF2-40B4-BE49-F238E27FC236}">
                <a16:creationId xmlns:a16="http://schemas.microsoft.com/office/drawing/2014/main" xmlns="" id="{B26FFDA5-486B-4050-83FC-C285B4199B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19600" y="3124200"/>
            <a:ext cx="381000" cy="381000"/>
          </a:xfrm>
          <a:prstGeom prst="ellipse">
            <a:avLst/>
          </a:prstGeom>
          <a:solidFill>
            <a:srgbClr val="66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7790" name="Oval 30">
            <a:extLst>
              <a:ext uri="{FF2B5EF4-FFF2-40B4-BE49-F238E27FC236}">
                <a16:creationId xmlns:a16="http://schemas.microsoft.com/office/drawing/2014/main" xmlns="" id="{ED6F6A3D-6828-46F0-8F37-09AAC95C78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19600" y="5638800"/>
            <a:ext cx="381000" cy="381000"/>
          </a:xfrm>
          <a:prstGeom prst="ellipse">
            <a:avLst/>
          </a:prstGeom>
          <a:solidFill>
            <a:srgbClr val="66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7791" name="Oval 31">
            <a:extLst>
              <a:ext uri="{FF2B5EF4-FFF2-40B4-BE49-F238E27FC236}">
                <a16:creationId xmlns:a16="http://schemas.microsoft.com/office/drawing/2014/main" xmlns="" id="{7EC586B0-E28B-4C2D-9B02-71B73C09DC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0" y="533400"/>
            <a:ext cx="381000" cy="3810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7792" name="Oval 32">
            <a:extLst>
              <a:ext uri="{FF2B5EF4-FFF2-40B4-BE49-F238E27FC236}">
                <a16:creationId xmlns:a16="http://schemas.microsoft.com/office/drawing/2014/main" xmlns="" id="{4ABA917A-F3DC-48FD-B85E-176B80C4A3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0800" y="4800600"/>
            <a:ext cx="381000" cy="3810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7793" name="Oval 33">
            <a:extLst>
              <a:ext uri="{FF2B5EF4-FFF2-40B4-BE49-F238E27FC236}">
                <a16:creationId xmlns:a16="http://schemas.microsoft.com/office/drawing/2014/main" xmlns="" id="{08839A9D-0E9C-4778-9261-7CFD057F2B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0" y="4038600"/>
            <a:ext cx="381000" cy="3810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7794" name="Oval 34">
            <a:extLst>
              <a:ext uri="{FF2B5EF4-FFF2-40B4-BE49-F238E27FC236}">
                <a16:creationId xmlns:a16="http://schemas.microsoft.com/office/drawing/2014/main" xmlns="" id="{CCC0D3AD-F308-4194-8592-9B8B21956D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39000" y="1371600"/>
            <a:ext cx="381000" cy="381000"/>
          </a:xfrm>
          <a:prstGeom prst="ellipse">
            <a:avLst/>
          </a:prstGeom>
          <a:solidFill>
            <a:srgbClr val="66FF33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7795" name="Oval 35">
            <a:extLst>
              <a:ext uri="{FF2B5EF4-FFF2-40B4-BE49-F238E27FC236}">
                <a16:creationId xmlns:a16="http://schemas.microsoft.com/office/drawing/2014/main" xmlns="" id="{8072AD92-89B3-46E2-9B0E-C36068E8E7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39000" y="4038600"/>
            <a:ext cx="381000" cy="381000"/>
          </a:xfrm>
          <a:prstGeom prst="ellipse">
            <a:avLst/>
          </a:prstGeom>
          <a:solidFill>
            <a:srgbClr val="66FF33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7796" name="Oval 36">
            <a:extLst>
              <a:ext uri="{FF2B5EF4-FFF2-40B4-BE49-F238E27FC236}">
                <a16:creationId xmlns:a16="http://schemas.microsoft.com/office/drawing/2014/main" xmlns="" id="{75B46B06-B3A0-445B-8B73-80B1E46DAE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53400" y="3124200"/>
            <a:ext cx="381000" cy="381000"/>
          </a:xfrm>
          <a:prstGeom prst="ellipse">
            <a:avLst/>
          </a:prstGeom>
          <a:solidFill>
            <a:srgbClr val="66FF33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77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77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77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77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77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77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77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77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77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77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77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77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177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177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177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177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177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177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177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177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177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177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177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177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785" grpId="0" animBg="1"/>
      <p:bldP spid="117786" grpId="0" animBg="1"/>
      <p:bldP spid="117787" grpId="0" animBg="1"/>
      <p:bldP spid="117788" grpId="0" animBg="1"/>
      <p:bldP spid="117789" grpId="0" animBg="1"/>
      <p:bldP spid="117790" grpId="0" animBg="1"/>
      <p:bldP spid="117791" grpId="0" animBg="1"/>
      <p:bldP spid="117792" grpId="0" animBg="1"/>
      <p:bldP spid="117793" grpId="0" animBg="1"/>
      <p:bldP spid="117794" grpId="0" animBg="1"/>
      <p:bldP spid="117795" grpId="0" animBg="1"/>
      <p:bldP spid="117796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>
            <a:extLst>
              <a:ext uri="{FF2B5EF4-FFF2-40B4-BE49-F238E27FC236}">
                <a16:creationId xmlns:a16="http://schemas.microsoft.com/office/drawing/2014/main" xmlns="" id="{5BEF8780-22E3-4C00-BB84-491698D75C2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6013" y="0"/>
            <a:ext cx="7772400" cy="981075"/>
          </a:xfrm>
        </p:spPr>
        <p:txBody>
          <a:bodyPr/>
          <a:lstStyle/>
          <a:p>
            <a:pPr eaLnBrk="1" hangingPunct="1"/>
            <a:r>
              <a:rPr lang="zh-CN" altLang="en-US" b="1" i="0">
                <a:solidFill>
                  <a:srgbClr val="CC0099"/>
                </a:solidFill>
                <a:ea typeface="楷体_GB2312" pitchFamily="49" charset="-122"/>
              </a:rPr>
              <a:t>经纬网定位</a:t>
            </a:r>
          </a:p>
        </p:txBody>
      </p:sp>
      <p:sp>
        <p:nvSpPr>
          <p:cNvPr id="114691" name="Rectangle 3">
            <a:extLst>
              <a:ext uri="{FF2B5EF4-FFF2-40B4-BE49-F238E27FC236}">
                <a16:creationId xmlns:a16="http://schemas.microsoft.com/office/drawing/2014/main" xmlns="" id="{02243310-C9A6-4B64-926E-39B8051614B6}"/>
              </a:ext>
            </a:extLst>
          </p:cNvPr>
          <p:cNvSpPr>
            <a:spLocks noRot="1" noChangeArrowheads="1"/>
          </p:cNvSpPr>
          <p:nvPr/>
        </p:nvSpPr>
        <p:spPr bwMode="auto">
          <a:xfrm>
            <a:off x="381000" y="5084763"/>
            <a:ext cx="7431088" cy="1512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hlink"/>
              </a:buClr>
              <a:buSzPct val="80000"/>
              <a:buFont typeface="Arial" charset="0"/>
              <a:buChar char="►"/>
              <a:defRPr/>
            </a:pPr>
            <a:r>
              <a:rPr lang="zh-CN" altLang="en-US" sz="2800" b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  <a:ea typeface="黑体" pitchFamily="2" charset="-122"/>
              </a:rPr>
              <a:t>你知道</a:t>
            </a:r>
            <a:r>
              <a:rPr lang="en-US" altLang="zh-CN" sz="2800" b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  <a:ea typeface="黑体" pitchFamily="2" charset="-122"/>
              </a:rPr>
              <a:t>A</a:t>
            </a:r>
            <a:r>
              <a:rPr lang="zh-CN" altLang="en-US" sz="2800" b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  <a:ea typeface="黑体" pitchFamily="2" charset="-122"/>
              </a:rPr>
              <a:t>（</a:t>
            </a:r>
            <a:r>
              <a:rPr lang="en-US" altLang="zh-CN" sz="2800" b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  <a:ea typeface="黑体" pitchFamily="2" charset="-122"/>
              </a:rPr>
              <a:t>40</a:t>
            </a:r>
            <a:r>
              <a:rPr lang="en-US" altLang="zh-CN" sz="2800" b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宋体" pitchFamily="2" charset="-122"/>
                <a:ea typeface="黑体" pitchFamily="2" charset="-122"/>
              </a:rPr>
              <a:t>°</a:t>
            </a:r>
            <a:r>
              <a:rPr lang="en-US" altLang="zh-CN" sz="2800" b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  <a:ea typeface="黑体" pitchFamily="2" charset="-122"/>
              </a:rPr>
              <a:t>W ,40</a:t>
            </a:r>
            <a:r>
              <a:rPr lang="en-US" altLang="zh-CN" sz="2800" b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宋体" pitchFamily="2" charset="-122"/>
                <a:ea typeface="黑体" pitchFamily="2" charset="-122"/>
              </a:rPr>
              <a:t>°</a:t>
            </a:r>
            <a:r>
              <a:rPr lang="en-US" altLang="zh-CN" sz="2800" b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  <a:ea typeface="黑体" pitchFamily="2" charset="-122"/>
              </a:rPr>
              <a:t>N </a:t>
            </a:r>
            <a:r>
              <a:rPr lang="zh-CN" altLang="en-US" sz="2800" b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  <a:ea typeface="黑体" pitchFamily="2" charset="-122"/>
              </a:rPr>
              <a:t>）、</a:t>
            </a:r>
            <a:r>
              <a:rPr lang="en-US" altLang="zh-CN" sz="2800" b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  <a:ea typeface="黑体" pitchFamily="2" charset="-122"/>
              </a:rPr>
              <a:t>B</a:t>
            </a:r>
            <a:r>
              <a:rPr lang="zh-CN" altLang="en-US" sz="2800" b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  <a:ea typeface="黑体" pitchFamily="2" charset="-122"/>
              </a:rPr>
              <a:t>（</a:t>
            </a:r>
            <a:r>
              <a:rPr lang="en-US" altLang="zh-CN" sz="2800" b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  <a:ea typeface="黑体" pitchFamily="2" charset="-122"/>
              </a:rPr>
              <a:t>80</a:t>
            </a:r>
            <a:r>
              <a:rPr lang="en-US" altLang="zh-CN" sz="2800" b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宋体" pitchFamily="2" charset="-122"/>
                <a:ea typeface="黑体" pitchFamily="2" charset="-122"/>
              </a:rPr>
              <a:t>°</a:t>
            </a:r>
            <a:r>
              <a:rPr lang="en-US" altLang="zh-CN" sz="2800" b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  <a:ea typeface="黑体" pitchFamily="2" charset="-122"/>
              </a:rPr>
              <a:t>W , 30</a:t>
            </a:r>
            <a:r>
              <a:rPr lang="en-US" altLang="zh-CN" sz="2800" b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宋体" pitchFamily="2" charset="-122"/>
                <a:ea typeface="黑体" pitchFamily="2" charset="-122"/>
              </a:rPr>
              <a:t>°</a:t>
            </a:r>
            <a:r>
              <a:rPr lang="en-US" altLang="zh-CN" sz="2800" b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  <a:ea typeface="黑体" pitchFamily="2" charset="-122"/>
              </a:rPr>
              <a:t> N </a:t>
            </a:r>
            <a:r>
              <a:rPr lang="zh-CN" altLang="en-US" sz="2800" b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  <a:ea typeface="黑体" pitchFamily="2" charset="-122"/>
              </a:rPr>
              <a:t>）、</a:t>
            </a:r>
            <a:r>
              <a:rPr lang="en-US" altLang="zh-CN" sz="2800" b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  <a:ea typeface="黑体" pitchFamily="2" charset="-122"/>
              </a:rPr>
              <a:t>C</a:t>
            </a:r>
            <a:r>
              <a:rPr lang="zh-CN" altLang="en-US" sz="2800" b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  <a:ea typeface="黑体" pitchFamily="2" charset="-122"/>
              </a:rPr>
              <a:t>（ </a:t>
            </a:r>
            <a:r>
              <a:rPr lang="en-US" altLang="zh-CN" sz="2800" b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  <a:ea typeface="黑体" pitchFamily="2" charset="-122"/>
              </a:rPr>
              <a:t>60</a:t>
            </a:r>
            <a:r>
              <a:rPr lang="en-US" altLang="zh-CN" sz="2800" b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宋体" pitchFamily="2" charset="-122"/>
                <a:ea typeface="黑体" pitchFamily="2" charset="-122"/>
              </a:rPr>
              <a:t>°</a:t>
            </a:r>
            <a:r>
              <a:rPr lang="en-US" altLang="zh-CN" sz="2800" b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  <a:ea typeface="黑体" pitchFamily="2" charset="-122"/>
              </a:rPr>
              <a:t>W , 50</a:t>
            </a:r>
            <a:r>
              <a:rPr lang="en-US" altLang="zh-CN" sz="2800" b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宋体" pitchFamily="2" charset="-122"/>
                <a:ea typeface="黑体" pitchFamily="2" charset="-122"/>
              </a:rPr>
              <a:t>°</a:t>
            </a:r>
            <a:r>
              <a:rPr lang="en-US" altLang="zh-CN" sz="2800" b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  <a:ea typeface="黑体" pitchFamily="2" charset="-122"/>
              </a:rPr>
              <a:t>N </a:t>
            </a:r>
            <a:r>
              <a:rPr lang="zh-CN" altLang="en-US" sz="2800" b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  <a:ea typeface="黑体" pitchFamily="2" charset="-122"/>
              </a:rPr>
              <a:t>）这三个点在图中的什么位置吗？</a:t>
            </a:r>
          </a:p>
        </p:txBody>
      </p:sp>
      <p:pic>
        <p:nvPicPr>
          <p:cNvPr id="66564" name="Picture 4" descr="6">
            <a:extLst>
              <a:ext uri="{FF2B5EF4-FFF2-40B4-BE49-F238E27FC236}">
                <a16:creationId xmlns:a16="http://schemas.microsoft.com/office/drawing/2014/main" xmlns="" id="{E57E2F4A-67EA-4047-BA90-A07E01B3CB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981075"/>
            <a:ext cx="6829425" cy="396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4696" name="Text Box 8">
            <a:extLst>
              <a:ext uri="{FF2B5EF4-FFF2-40B4-BE49-F238E27FC236}">
                <a16:creationId xmlns:a16="http://schemas.microsoft.com/office/drawing/2014/main" xmlns="" id="{4B34EFD7-B417-484B-A885-4F383BAFBD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80063" y="2636838"/>
            <a:ext cx="381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>
                <a:solidFill>
                  <a:srgbClr val="FF0000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A</a:t>
            </a:r>
          </a:p>
        </p:txBody>
      </p:sp>
      <p:sp>
        <p:nvSpPr>
          <p:cNvPr id="114697" name="Text Box 9">
            <a:extLst>
              <a:ext uri="{FF2B5EF4-FFF2-40B4-BE49-F238E27FC236}">
                <a16:creationId xmlns:a16="http://schemas.microsoft.com/office/drawing/2014/main" xmlns="" id="{AC467112-7272-4475-8472-AD53A0357C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8175" y="3429000"/>
            <a:ext cx="381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>
                <a:solidFill>
                  <a:srgbClr val="FF0000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B</a:t>
            </a:r>
          </a:p>
        </p:txBody>
      </p:sp>
      <p:sp>
        <p:nvSpPr>
          <p:cNvPr id="114698" name="Text Box 10">
            <a:extLst>
              <a:ext uri="{FF2B5EF4-FFF2-40B4-BE49-F238E27FC236}">
                <a16:creationId xmlns:a16="http://schemas.microsoft.com/office/drawing/2014/main" xmlns="" id="{52837A86-0C3F-4115-BFD1-E374A25B6C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00338" y="1989138"/>
            <a:ext cx="381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>
                <a:solidFill>
                  <a:srgbClr val="FF0000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C</a:t>
            </a:r>
          </a:p>
        </p:txBody>
      </p:sp>
    </p:spTree>
  </p:cSld>
  <p:clrMapOvr>
    <a:masterClrMapping/>
  </p:clrMapOvr>
  <p:transition spd="med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146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1146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1146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696" grpId="0" autoUpdateAnimBg="0"/>
      <p:bldP spid="114697" grpId="0" autoUpdateAnimBg="0"/>
      <p:bldP spid="114698" grpId="0" autoUpdateAnimBg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>
            <a:extLst>
              <a:ext uri="{FF2B5EF4-FFF2-40B4-BE49-F238E27FC236}">
                <a16:creationId xmlns:a16="http://schemas.microsoft.com/office/drawing/2014/main" xmlns="" id="{74042BA3-87BB-4D06-823A-E0364A7A59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4213" y="260350"/>
            <a:ext cx="54102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indent="3048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kumimoji="0" lang="en-US" altLang="zh-CN" sz="28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6</a:t>
            </a:r>
            <a:r>
              <a:rPr kumimoji="0" lang="zh-CN" altLang="en-US" sz="28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．读经纬网图，填下表：</a:t>
            </a:r>
            <a:endParaRPr kumimoji="0" lang="zh-CN" altLang="en-US" sz="2800" b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pSp>
        <p:nvGrpSpPr>
          <p:cNvPr id="197635" name="Group 3">
            <a:extLst>
              <a:ext uri="{FF2B5EF4-FFF2-40B4-BE49-F238E27FC236}">
                <a16:creationId xmlns:a16="http://schemas.microsoft.com/office/drawing/2014/main" xmlns="" id="{F23C69EC-F7FA-4E10-AEE5-6A50DB088A4A}"/>
              </a:ext>
            </a:extLst>
          </p:cNvPr>
          <p:cNvGrpSpPr>
            <a:grpSpLocks/>
          </p:cNvGrpSpPr>
          <p:nvPr/>
        </p:nvGrpSpPr>
        <p:grpSpPr bwMode="auto">
          <a:xfrm>
            <a:off x="250825" y="1052513"/>
            <a:ext cx="8893175" cy="3240087"/>
            <a:chOff x="0" y="0"/>
            <a:chExt cx="6690" cy="2915"/>
          </a:xfrm>
        </p:grpSpPr>
        <p:grpSp>
          <p:nvGrpSpPr>
            <p:cNvPr id="197636" name="Group 4">
              <a:extLst>
                <a:ext uri="{FF2B5EF4-FFF2-40B4-BE49-F238E27FC236}">
                  <a16:creationId xmlns:a16="http://schemas.microsoft.com/office/drawing/2014/main" xmlns="" id="{9AAE1F66-D100-4AA9-954D-813E9B0CFBC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0"/>
              <a:ext cx="6690" cy="2603"/>
              <a:chOff x="0" y="0"/>
              <a:chExt cx="6690" cy="2603"/>
            </a:xfrm>
          </p:grpSpPr>
          <p:grpSp>
            <p:nvGrpSpPr>
              <p:cNvPr id="197637" name="Group 5">
                <a:extLst>
                  <a:ext uri="{FF2B5EF4-FFF2-40B4-BE49-F238E27FC236}">
                    <a16:creationId xmlns:a16="http://schemas.microsoft.com/office/drawing/2014/main" xmlns="" id="{A40DA8E7-45A9-44DB-9FE1-3E6D67163EB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0"/>
                <a:ext cx="2745" cy="2603"/>
                <a:chOff x="0" y="0"/>
                <a:chExt cx="2745" cy="2603"/>
              </a:xfrm>
            </p:grpSpPr>
            <p:grpSp>
              <p:nvGrpSpPr>
                <p:cNvPr id="197638" name="Group 6">
                  <a:extLst>
                    <a:ext uri="{FF2B5EF4-FFF2-40B4-BE49-F238E27FC236}">
                      <a16:creationId xmlns:a16="http://schemas.microsoft.com/office/drawing/2014/main" xmlns="" id="{2E7270DF-438B-4421-B91F-C49FA836E57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0" y="0"/>
                  <a:ext cx="2745" cy="2145"/>
                  <a:chOff x="0" y="0"/>
                  <a:chExt cx="2745" cy="2145"/>
                </a:xfrm>
              </p:grpSpPr>
              <p:pic>
                <p:nvPicPr>
                  <p:cNvPr id="197639" name="Picture 7">
                    <a:extLst>
                      <a:ext uri="{FF2B5EF4-FFF2-40B4-BE49-F238E27FC236}">
                        <a16:creationId xmlns:a16="http://schemas.microsoft.com/office/drawing/2014/main" xmlns="" id="{EA5861C6-61C3-4BDD-9577-0389AE7E3D9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0" y="0"/>
                    <a:ext cx="2745" cy="214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197640" name="Text Box 8">
                    <a:extLst>
                      <a:ext uri="{FF2B5EF4-FFF2-40B4-BE49-F238E27FC236}">
                        <a16:creationId xmlns:a16="http://schemas.microsoft.com/office/drawing/2014/main" xmlns="" id="{283E7691-A93A-47AE-B807-68DF233BCB5D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080" y="624"/>
                    <a:ext cx="540" cy="57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kumimoji="0" lang="en-US" altLang="zh-CN" sz="2800">
                        <a:solidFill>
                          <a:srgbClr val="000000"/>
                        </a:solidFill>
                        <a:ea typeface="宋体" panose="02010600030101010101" pitchFamily="2" charset="-122"/>
                      </a:rPr>
                      <a:t>A</a:t>
                    </a:r>
                    <a:endParaRPr kumimoji="0" lang="en-US" altLang="zh-CN" sz="2800" b="0">
                      <a:solidFill>
                        <a:srgbClr val="000000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endParaRPr>
                  </a:p>
                </p:txBody>
              </p:sp>
            </p:grpSp>
            <p:sp>
              <p:nvSpPr>
                <p:cNvPr id="197641" name="Text Box 9">
                  <a:extLst>
                    <a:ext uri="{FF2B5EF4-FFF2-40B4-BE49-F238E27FC236}">
                      <a16:creationId xmlns:a16="http://schemas.microsoft.com/office/drawing/2014/main" xmlns="" id="{167459F3-D314-43E4-BF1F-AEAA8499D75B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900" y="2028"/>
                  <a:ext cx="540" cy="57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kumimoji="0" lang="zh-CN" altLang="en-US" sz="2800" b="0">
                      <a:solidFill>
                        <a:schemeClr val="tx1"/>
                      </a:solidFill>
                      <a:ea typeface="宋体" panose="02010600030101010101" pitchFamily="2" charset="-122"/>
                    </a:rPr>
                    <a:t>甲</a:t>
                  </a:r>
                  <a:endParaRPr kumimoji="0" lang="zh-CN" altLang="en-US" sz="2800" b="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197642" name="Group 10">
                <a:extLst>
                  <a:ext uri="{FF2B5EF4-FFF2-40B4-BE49-F238E27FC236}">
                    <a16:creationId xmlns:a16="http://schemas.microsoft.com/office/drawing/2014/main" xmlns="" id="{BBA5C99E-FC71-4EE2-ACC7-85A984196F5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960" y="0"/>
                <a:ext cx="2730" cy="2603"/>
                <a:chOff x="0" y="0"/>
                <a:chExt cx="2730" cy="2603"/>
              </a:xfrm>
            </p:grpSpPr>
            <p:grpSp>
              <p:nvGrpSpPr>
                <p:cNvPr id="197643" name="Group 11">
                  <a:extLst>
                    <a:ext uri="{FF2B5EF4-FFF2-40B4-BE49-F238E27FC236}">
                      <a16:creationId xmlns:a16="http://schemas.microsoft.com/office/drawing/2014/main" xmlns="" id="{FF799967-DB39-4296-8E84-A87E368162C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0" y="0"/>
                  <a:ext cx="2730" cy="2130"/>
                  <a:chOff x="0" y="0"/>
                  <a:chExt cx="2730" cy="2130"/>
                </a:xfrm>
              </p:grpSpPr>
              <p:pic>
                <p:nvPicPr>
                  <p:cNvPr id="197644" name="Picture 12">
                    <a:extLst>
                      <a:ext uri="{FF2B5EF4-FFF2-40B4-BE49-F238E27FC236}">
                        <a16:creationId xmlns:a16="http://schemas.microsoft.com/office/drawing/2014/main" xmlns="" id="{07ED84AB-DC75-471A-BE83-74C54DE6B043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0" y="0"/>
                    <a:ext cx="2730" cy="213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197645" name="Text Box 13">
                    <a:extLst>
                      <a:ext uri="{FF2B5EF4-FFF2-40B4-BE49-F238E27FC236}">
                        <a16:creationId xmlns:a16="http://schemas.microsoft.com/office/drawing/2014/main" xmlns="" id="{C8CF9A60-500E-42F6-B3D6-5CF3A82AC144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900" y="468"/>
                    <a:ext cx="540" cy="57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kumimoji="0" lang="en-US" altLang="zh-CN" sz="2800">
                        <a:solidFill>
                          <a:srgbClr val="000000"/>
                        </a:solidFill>
                        <a:ea typeface="宋体" panose="02010600030101010101" pitchFamily="2" charset="-122"/>
                      </a:rPr>
                      <a:t>B</a:t>
                    </a:r>
                    <a:endParaRPr kumimoji="0" lang="en-US" altLang="zh-CN" sz="2800" b="0">
                      <a:solidFill>
                        <a:srgbClr val="000000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endParaRPr>
                  </a:p>
                </p:txBody>
              </p:sp>
            </p:grpSp>
            <p:sp>
              <p:nvSpPr>
                <p:cNvPr id="197646" name="Text Box 14">
                  <a:extLst>
                    <a:ext uri="{FF2B5EF4-FFF2-40B4-BE49-F238E27FC236}">
                      <a16:creationId xmlns:a16="http://schemas.microsoft.com/office/drawing/2014/main" xmlns="" id="{5494AAE5-1D2C-49DE-951C-BA90C5A906C0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900" y="2028"/>
                  <a:ext cx="540" cy="57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kumimoji="0" lang="zh-CN" altLang="en-US" sz="2800" b="0">
                      <a:solidFill>
                        <a:schemeClr val="tx1"/>
                      </a:solidFill>
                      <a:ea typeface="宋体" panose="02010600030101010101" pitchFamily="2" charset="-122"/>
                    </a:rPr>
                    <a:t>乙</a:t>
                  </a:r>
                  <a:endParaRPr kumimoji="0" lang="zh-CN" altLang="en-US" sz="2800" b="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</p:grpSp>
        </p:grpSp>
        <p:sp>
          <p:nvSpPr>
            <p:cNvPr id="197647" name="Text Box 15">
              <a:extLst>
                <a:ext uri="{FF2B5EF4-FFF2-40B4-BE49-F238E27FC236}">
                  <a16:creationId xmlns:a16="http://schemas.microsoft.com/office/drawing/2014/main" xmlns="" id="{1DF41752-CC0F-4F23-93C2-D3112376D5C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00" y="2340"/>
              <a:ext cx="1620" cy="5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kumimoji="0" lang="zh-CN" altLang="en-US" sz="2800" b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aphicFrame>
        <p:nvGraphicFramePr>
          <p:cNvPr id="197677" name="Group 45">
            <a:extLst>
              <a:ext uri="{FF2B5EF4-FFF2-40B4-BE49-F238E27FC236}">
                <a16:creationId xmlns:a16="http://schemas.microsoft.com/office/drawing/2014/main" xmlns="" id="{7089A707-FC7C-4511-90D4-4CF349FD056D}"/>
              </a:ext>
            </a:extLst>
          </p:cNvPr>
          <p:cNvGraphicFramePr>
            <a:graphicFrameLocks noGrp="1"/>
          </p:cNvGraphicFramePr>
          <p:nvPr/>
        </p:nvGraphicFramePr>
        <p:xfrm>
          <a:off x="685800" y="4221163"/>
          <a:ext cx="7848600" cy="1872298"/>
        </p:xfrm>
        <a:graphic>
          <a:graphicData uri="http://schemas.openxmlformats.org/drawingml/2006/table">
            <a:tbl>
              <a:tblPr/>
              <a:tblGrid>
                <a:gridCol w="1262063">
                  <a:extLst>
                    <a:ext uri="{9D8B030D-6E8A-4147-A177-3AD203B41FA5}">
                      <a16:colId xmlns:a16="http://schemas.microsoft.com/office/drawing/2014/main" xmlns="" val="3203394535"/>
                    </a:ext>
                  </a:extLst>
                </a:gridCol>
                <a:gridCol w="2195512">
                  <a:extLst>
                    <a:ext uri="{9D8B030D-6E8A-4147-A177-3AD203B41FA5}">
                      <a16:colId xmlns:a16="http://schemas.microsoft.com/office/drawing/2014/main" xmlns="" val="3678664868"/>
                    </a:ext>
                  </a:extLst>
                </a:gridCol>
                <a:gridCol w="2195513">
                  <a:extLst>
                    <a:ext uri="{9D8B030D-6E8A-4147-A177-3AD203B41FA5}">
                      <a16:colId xmlns:a16="http://schemas.microsoft.com/office/drawing/2014/main" xmlns="" val="1927162076"/>
                    </a:ext>
                  </a:extLst>
                </a:gridCol>
                <a:gridCol w="2195512">
                  <a:extLst>
                    <a:ext uri="{9D8B030D-6E8A-4147-A177-3AD203B41FA5}">
                      <a16:colId xmlns:a16="http://schemas.microsoft.com/office/drawing/2014/main" xmlns="" val="3177280689"/>
                    </a:ext>
                  </a:extLst>
                </a:gridCol>
              </a:tblGrid>
              <a:tr h="51752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经纬度</a:t>
                      </a: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东西半球</a:t>
                      </a: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南北半球</a:t>
                      </a: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854483447"/>
                  </a:ext>
                </a:extLst>
              </a:tr>
              <a:tr h="51911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kumimoji="0" lang="zh-CN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点</a:t>
                      </a: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758948154"/>
                  </a:ext>
                </a:extLst>
              </a:tr>
              <a:tr h="83502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kumimoji="0" lang="zh-CN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点</a:t>
                      </a: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938159006"/>
                  </a:ext>
                </a:extLst>
              </a:tr>
            </a:tbl>
          </a:graphicData>
        </a:graphic>
      </p:graphicFrame>
      <p:sp>
        <p:nvSpPr>
          <p:cNvPr id="197670" name="Rectangle 38">
            <a:extLst>
              <a:ext uri="{FF2B5EF4-FFF2-40B4-BE49-F238E27FC236}">
                <a16:creationId xmlns:a16="http://schemas.microsoft.com/office/drawing/2014/main" xmlns="" id="{A65A652A-E996-4A64-AB19-866596AC1A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9450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kumimoji="0" lang="zh-CN" altLang="en-US" sz="1800" b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97671" name="Rectangle 39">
            <a:extLst>
              <a:ext uri="{FF2B5EF4-FFF2-40B4-BE49-F238E27FC236}">
                <a16:creationId xmlns:a16="http://schemas.microsoft.com/office/drawing/2014/main" xmlns="" id="{F76BA6CB-83B1-4C1E-9164-5B96DB7F6A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35188" y="5300663"/>
            <a:ext cx="1933575" cy="485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marL="342900" indent="-342900" eaLnBrk="0" hangingPunct="0">
              <a:spcBef>
                <a:spcPct val="20000"/>
              </a:spcBef>
              <a:buClr>
                <a:schemeClr val="tx2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2"/>
              </a:buClr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kumimoji="0" lang="en-US" altLang="zh-CN" sz="2200">
                <a:latin typeface="宋体" panose="02010600030101010101" pitchFamily="2" charset="-122"/>
                <a:cs typeface="Times New Roman" panose="02020603050405020304" pitchFamily="18" charset="0"/>
              </a:rPr>
              <a:t>170</a:t>
            </a:r>
            <a:r>
              <a:rPr kumimoji="0" lang="en-US" altLang="zh-CN" sz="2200" baseline="30000">
                <a:latin typeface="宋体" panose="02010600030101010101" pitchFamily="2" charset="-122"/>
                <a:cs typeface="Times New Roman" panose="02020603050405020304" pitchFamily="18" charset="0"/>
              </a:rPr>
              <a:t>°</a:t>
            </a:r>
            <a:r>
              <a:rPr kumimoji="0" lang="en-US" altLang="zh-CN" sz="2200">
                <a:latin typeface="宋体" panose="02010600030101010101" pitchFamily="2" charset="-122"/>
                <a:cs typeface="Times New Roman" panose="02020603050405020304" pitchFamily="18" charset="0"/>
              </a:rPr>
              <a:t>E</a:t>
            </a:r>
            <a:r>
              <a:rPr kumimoji="0" lang="zh-CN" altLang="en-US" sz="2200">
                <a:latin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kumimoji="0" lang="en-US" altLang="zh-CN" sz="2200">
                <a:latin typeface="宋体" panose="02010600030101010101" pitchFamily="2" charset="-122"/>
                <a:cs typeface="Times New Roman" panose="02020603050405020304" pitchFamily="18" charset="0"/>
              </a:rPr>
              <a:t>40</a:t>
            </a:r>
            <a:r>
              <a:rPr kumimoji="0" lang="en-US" altLang="zh-CN" sz="2200" baseline="30000">
                <a:latin typeface="宋体" panose="02010600030101010101" pitchFamily="2" charset="-122"/>
                <a:cs typeface="Times New Roman" panose="02020603050405020304" pitchFamily="18" charset="0"/>
              </a:rPr>
              <a:t>°</a:t>
            </a:r>
            <a:r>
              <a:rPr kumimoji="0" lang="en-US" altLang="zh-CN" sz="2200">
                <a:latin typeface="宋体" panose="02010600030101010101" pitchFamily="2" charset="-122"/>
                <a:cs typeface="Times New Roman" panose="02020603050405020304" pitchFamily="18" charset="0"/>
              </a:rPr>
              <a:t>N</a:t>
            </a:r>
            <a:endParaRPr kumimoji="0" lang="en-US" altLang="zh-CN" sz="2200">
              <a:cs typeface="Times New Roman" panose="02020603050405020304" pitchFamily="18" charset="0"/>
            </a:endParaRPr>
          </a:p>
        </p:txBody>
      </p:sp>
      <p:sp>
        <p:nvSpPr>
          <p:cNvPr id="197672" name="Rectangle 40">
            <a:extLst>
              <a:ext uri="{FF2B5EF4-FFF2-40B4-BE49-F238E27FC236}">
                <a16:creationId xmlns:a16="http://schemas.microsoft.com/office/drawing/2014/main" xmlns="" id="{33D9063B-4183-46D9-8BF8-E9D9A2D314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4075" y="4799013"/>
            <a:ext cx="1944688" cy="455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marL="342900" indent="-342900" eaLnBrk="0" hangingPunct="0">
              <a:spcBef>
                <a:spcPct val="20000"/>
              </a:spcBef>
              <a:buClr>
                <a:schemeClr val="tx2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2"/>
              </a:buClr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kumimoji="0" lang="en-US" altLang="zh-CN" sz="2400">
                <a:latin typeface="宋体" panose="02010600030101010101" pitchFamily="2" charset="-122"/>
                <a:cs typeface="Times New Roman" panose="02020603050405020304" pitchFamily="18" charset="0"/>
              </a:rPr>
              <a:t>20</a:t>
            </a:r>
            <a:r>
              <a:rPr kumimoji="0" lang="en-US" altLang="zh-CN" sz="2400" baseline="30000">
                <a:latin typeface="宋体" panose="02010600030101010101" pitchFamily="2" charset="-122"/>
                <a:cs typeface="Times New Roman" panose="02020603050405020304" pitchFamily="18" charset="0"/>
              </a:rPr>
              <a:t>°</a:t>
            </a:r>
            <a:r>
              <a:rPr kumimoji="0" lang="en-US" altLang="zh-CN" sz="2400">
                <a:latin typeface="宋体" panose="02010600030101010101" pitchFamily="2" charset="-122"/>
                <a:cs typeface="Times New Roman" panose="02020603050405020304" pitchFamily="18" charset="0"/>
              </a:rPr>
              <a:t>E</a:t>
            </a:r>
            <a:r>
              <a:rPr kumimoji="0" lang="zh-CN" altLang="en-US" sz="2400">
                <a:latin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kumimoji="0" lang="en-US" altLang="zh-CN" sz="2400">
                <a:latin typeface="宋体" panose="02010600030101010101" pitchFamily="2" charset="-122"/>
                <a:cs typeface="Times New Roman" panose="02020603050405020304" pitchFamily="18" charset="0"/>
              </a:rPr>
              <a:t>70</a:t>
            </a:r>
            <a:r>
              <a:rPr kumimoji="0" lang="en-US" altLang="zh-CN" sz="2400" baseline="30000">
                <a:latin typeface="宋体" panose="02010600030101010101" pitchFamily="2" charset="-122"/>
                <a:cs typeface="Times New Roman" panose="02020603050405020304" pitchFamily="18" charset="0"/>
              </a:rPr>
              <a:t>°</a:t>
            </a:r>
            <a:r>
              <a:rPr kumimoji="0" lang="en-US" altLang="zh-CN" sz="2400">
                <a:latin typeface="宋体" panose="02010600030101010101" pitchFamily="2" charset="-122"/>
                <a:cs typeface="Times New Roman" panose="02020603050405020304" pitchFamily="18" charset="0"/>
              </a:rPr>
              <a:t>S</a:t>
            </a:r>
            <a:endParaRPr kumimoji="0" lang="en-US" altLang="zh-CN" sz="2400">
              <a:cs typeface="Times New Roman" panose="02020603050405020304" pitchFamily="18" charset="0"/>
            </a:endParaRPr>
          </a:p>
        </p:txBody>
      </p:sp>
      <p:sp>
        <p:nvSpPr>
          <p:cNvPr id="197673" name="Rectangle 41">
            <a:extLst>
              <a:ext uri="{FF2B5EF4-FFF2-40B4-BE49-F238E27FC236}">
                <a16:creationId xmlns:a16="http://schemas.microsoft.com/office/drawing/2014/main" xmlns="" id="{273B273F-4DA3-4ECC-8B02-80B274B30F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27525" y="5329238"/>
            <a:ext cx="1828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spcBef>
                <a:spcPct val="20000"/>
              </a:spcBef>
              <a:buClr>
                <a:schemeClr val="tx2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eaLnBrk="0" hangingPunct="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eaLnBrk="0" hangingPunct="0">
              <a:spcBef>
                <a:spcPct val="20000"/>
              </a:spcBef>
              <a:buClr>
                <a:schemeClr val="tx2"/>
              </a:buClr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kumimoji="0" lang="zh-CN" altLang="en-US" sz="2400">
                <a:latin typeface="宋体" panose="02010600030101010101" pitchFamily="2" charset="-122"/>
                <a:cs typeface="Times New Roman" panose="02020603050405020304" pitchFamily="18" charset="0"/>
              </a:rPr>
              <a:t>西半球</a:t>
            </a:r>
            <a:endParaRPr kumimoji="0" lang="zh-CN" altLang="en-US" sz="2400">
              <a:cs typeface="Times New Roman" panose="02020603050405020304" pitchFamily="18" charset="0"/>
            </a:endParaRPr>
          </a:p>
        </p:txBody>
      </p:sp>
      <p:sp>
        <p:nvSpPr>
          <p:cNvPr id="197674" name="Rectangle 42">
            <a:extLst>
              <a:ext uri="{FF2B5EF4-FFF2-40B4-BE49-F238E27FC236}">
                <a16:creationId xmlns:a16="http://schemas.microsoft.com/office/drawing/2014/main" xmlns="" id="{EC7B9370-7727-4901-8C35-8EEA71E7D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40225" y="4797425"/>
            <a:ext cx="18161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spcBef>
                <a:spcPct val="20000"/>
              </a:spcBef>
              <a:buClr>
                <a:schemeClr val="tx2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eaLnBrk="0" hangingPunct="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eaLnBrk="0" hangingPunct="0">
              <a:spcBef>
                <a:spcPct val="20000"/>
              </a:spcBef>
              <a:buClr>
                <a:schemeClr val="tx2"/>
              </a:buClr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kumimoji="0" lang="zh-CN" altLang="en-US" sz="2400">
                <a:latin typeface="宋体" panose="02010600030101010101" pitchFamily="2" charset="-122"/>
                <a:cs typeface="Times New Roman" panose="02020603050405020304" pitchFamily="18" charset="0"/>
              </a:rPr>
              <a:t>东半球</a:t>
            </a:r>
            <a:endParaRPr kumimoji="0" lang="zh-CN" altLang="en-US" sz="2400">
              <a:cs typeface="Times New Roman" panose="02020603050405020304" pitchFamily="18" charset="0"/>
            </a:endParaRPr>
          </a:p>
        </p:txBody>
      </p:sp>
      <p:sp>
        <p:nvSpPr>
          <p:cNvPr id="197675" name="Rectangle 43">
            <a:extLst>
              <a:ext uri="{FF2B5EF4-FFF2-40B4-BE49-F238E27FC236}">
                <a16:creationId xmlns:a16="http://schemas.microsoft.com/office/drawing/2014/main" xmlns="" id="{6FDA2635-E283-4EF7-884E-3C287228AD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53200" y="4797425"/>
            <a:ext cx="1828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spcBef>
                <a:spcPct val="20000"/>
              </a:spcBef>
              <a:buClr>
                <a:schemeClr val="tx2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eaLnBrk="0" hangingPunct="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eaLnBrk="0" hangingPunct="0">
              <a:spcBef>
                <a:spcPct val="20000"/>
              </a:spcBef>
              <a:buClr>
                <a:schemeClr val="tx2"/>
              </a:buClr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kumimoji="0" lang="zh-CN" altLang="en-US" sz="2400">
                <a:latin typeface="宋体" panose="02010600030101010101" pitchFamily="2" charset="-122"/>
                <a:cs typeface="Times New Roman" panose="02020603050405020304" pitchFamily="18" charset="0"/>
              </a:rPr>
              <a:t>南半球</a:t>
            </a:r>
            <a:endParaRPr kumimoji="0" lang="zh-CN" altLang="en-US" sz="2400">
              <a:cs typeface="Times New Roman" panose="02020603050405020304" pitchFamily="18" charset="0"/>
            </a:endParaRPr>
          </a:p>
        </p:txBody>
      </p:sp>
      <p:sp>
        <p:nvSpPr>
          <p:cNvPr id="197676" name="Rectangle 44">
            <a:extLst>
              <a:ext uri="{FF2B5EF4-FFF2-40B4-BE49-F238E27FC236}">
                <a16:creationId xmlns:a16="http://schemas.microsoft.com/office/drawing/2014/main" xmlns="" id="{3E3F9A8F-B336-40B2-BC9B-93D0A41E54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53200" y="5329238"/>
            <a:ext cx="1828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spcBef>
                <a:spcPct val="20000"/>
              </a:spcBef>
              <a:buClr>
                <a:schemeClr val="tx2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eaLnBrk="0" hangingPunct="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eaLnBrk="0" hangingPunct="0">
              <a:spcBef>
                <a:spcPct val="20000"/>
              </a:spcBef>
              <a:buClr>
                <a:schemeClr val="tx2"/>
              </a:buClr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kumimoji="0" lang="zh-CN" altLang="en-US" sz="2400">
                <a:latin typeface="宋体" panose="02010600030101010101" pitchFamily="2" charset="-122"/>
                <a:cs typeface="Times New Roman" panose="02020603050405020304" pitchFamily="18" charset="0"/>
              </a:rPr>
              <a:t>北半球</a:t>
            </a:r>
            <a:endParaRPr kumimoji="0" lang="zh-CN" altLang="en-US" sz="2400"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76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76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976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976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976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976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7671" grpId="0" autoUpdateAnimBg="0"/>
      <p:bldP spid="197672" grpId="0" autoUpdateAnimBg="0"/>
      <p:bldP spid="197673" grpId="0" autoUpdateAnimBg="0"/>
      <p:bldP spid="197674" grpId="0" autoUpdateAnimBg="0"/>
      <p:bldP spid="197675" grpId="0" autoUpdateAnimBg="0"/>
      <p:bldP spid="197676" grpId="0" autoUpdateAnimBg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Text Box 2">
            <a:extLst>
              <a:ext uri="{FF2B5EF4-FFF2-40B4-BE49-F238E27FC236}">
                <a16:creationId xmlns:a16="http://schemas.microsoft.com/office/drawing/2014/main" xmlns="" id="{5723758A-884B-4F9F-8213-94E5C12FD8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00713" y="260350"/>
            <a:ext cx="3443287" cy="1196975"/>
          </a:xfrm>
          <a:prstGeom prst="rect">
            <a:avLst/>
          </a:prstGeom>
          <a:noFill/>
          <a:ln w="9525" algn="ctr">
            <a:solidFill>
              <a:srgbClr val="FF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kumimoji="0" lang="zh-CN" altLang="en-US">
                <a:solidFill>
                  <a:schemeClr val="tx1"/>
                </a:solidFill>
                <a:latin typeface="Arial" panose="020B0604020202020204" pitchFamily="34" charset="0"/>
              </a:rPr>
              <a:t>说出每一点的</a:t>
            </a:r>
            <a:r>
              <a:rPr kumimoji="0" lang="zh-CN" altLang="en-US">
                <a:solidFill>
                  <a:schemeClr val="tx1"/>
                </a:solidFill>
              </a:rPr>
              <a:t>地理</a:t>
            </a:r>
            <a:r>
              <a:rPr kumimoji="0" lang="zh-CN" altLang="en-US">
                <a:solidFill>
                  <a:schemeClr val="tx1"/>
                </a:solidFill>
                <a:latin typeface="Arial" panose="020B0604020202020204" pitchFamily="34" charset="0"/>
              </a:rPr>
              <a:t>坐标</a:t>
            </a:r>
            <a:r>
              <a:rPr kumimoji="0" lang="en-US" altLang="zh-CN">
                <a:solidFill>
                  <a:schemeClr val="tx1"/>
                </a:solidFill>
                <a:latin typeface="Arial" panose="020B0604020202020204" pitchFamily="34" charset="0"/>
              </a:rPr>
              <a:t>?</a:t>
            </a:r>
          </a:p>
          <a:p>
            <a:pPr eaLnBrk="1" hangingPunct="1"/>
            <a:r>
              <a:rPr kumimoji="0" lang="zh-CN" altLang="en-US">
                <a:solidFill>
                  <a:schemeClr val="tx1"/>
                </a:solidFill>
                <a:latin typeface="Arial" panose="020B0604020202020204" pitchFamily="34" charset="0"/>
              </a:rPr>
              <a:t>属于哪个半球？</a:t>
            </a:r>
          </a:p>
          <a:p>
            <a:pPr eaLnBrk="1" hangingPunct="1"/>
            <a:r>
              <a:rPr kumimoji="0" lang="zh-CN" altLang="en-US">
                <a:solidFill>
                  <a:schemeClr val="tx1"/>
                </a:solidFill>
                <a:latin typeface="Arial" panose="020B0604020202020204" pitchFamily="34" charset="0"/>
              </a:rPr>
              <a:t>属于哪个纬度范围？</a:t>
            </a:r>
          </a:p>
        </p:txBody>
      </p:sp>
      <p:pic>
        <p:nvPicPr>
          <p:cNvPr id="70659" name="Picture 3">
            <a:extLst>
              <a:ext uri="{FF2B5EF4-FFF2-40B4-BE49-F238E27FC236}">
                <a16:creationId xmlns:a16="http://schemas.microsoft.com/office/drawing/2014/main" xmlns="" id="{733E6B1F-423D-486A-9EB2-7E5A62BB2D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72" t="1416" r="13329" b="2957"/>
          <a:stretch>
            <a:fillRect/>
          </a:stretch>
        </p:blipFill>
        <p:spPr bwMode="auto">
          <a:xfrm>
            <a:off x="468313" y="476250"/>
            <a:ext cx="6264275" cy="599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0660" name="Oval 4">
            <a:extLst>
              <a:ext uri="{FF2B5EF4-FFF2-40B4-BE49-F238E27FC236}">
                <a16:creationId xmlns:a16="http://schemas.microsoft.com/office/drawing/2014/main" xmlns="" id="{4AD98A3D-3F52-4A4F-85B0-A2A2C79EC5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9138" y="576263"/>
            <a:ext cx="5905500" cy="5905500"/>
          </a:xfrm>
          <a:prstGeom prst="ellips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70661" name="Line 5">
            <a:extLst>
              <a:ext uri="{FF2B5EF4-FFF2-40B4-BE49-F238E27FC236}">
                <a16:creationId xmlns:a16="http://schemas.microsoft.com/office/drawing/2014/main" xmlns="" id="{16203F95-38C1-4E37-B416-5E6EE0D5CE3B}"/>
              </a:ext>
            </a:extLst>
          </p:cNvPr>
          <p:cNvSpPr>
            <a:spLocks noChangeShapeType="1"/>
          </p:cNvSpPr>
          <p:nvPr/>
        </p:nvSpPr>
        <p:spPr bwMode="auto">
          <a:xfrm>
            <a:off x="3671888" y="576263"/>
            <a:ext cx="0" cy="590550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0662" name="Oval 6">
            <a:extLst>
              <a:ext uri="{FF2B5EF4-FFF2-40B4-BE49-F238E27FC236}">
                <a16:creationId xmlns:a16="http://schemas.microsoft.com/office/drawing/2014/main" xmlns="" id="{434451DB-15A7-44EC-B3B6-0B8F4FF7AE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79725" y="576263"/>
            <a:ext cx="1512888" cy="5905500"/>
          </a:xfrm>
          <a:prstGeom prst="ellips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70663" name="Oval 7">
            <a:extLst>
              <a:ext uri="{FF2B5EF4-FFF2-40B4-BE49-F238E27FC236}">
                <a16:creationId xmlns:a16="http://schemas.microsoft.com/office/drawing/2014/main" xmlns="" id="{BF5DC656-2E17-492E-AC34-34FDAB48D0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59000" y="576263"/>
            <a:ext cx="2951163" cy="5832475"/>
          </a:xfrm>
          <a:prstGeom prst="ellips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70664" name="Oval 8">
            <a:extLst>
              <a:ext uri="{FF2B5EF4-FFF2-40B4-BE49-F238E27FC236}">
                <a16:creationId xmlns:a16="http://schemas.microsoft.com/office/drawing/2014/main" xmlns="" id="{301ED4EA-5F2F-4CB9-B2B2-6A9D0A4749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11300" y="576263"/>
            <a:ext cx="4248150" cy="5905500"/>
          </a:xfrm>
          <a:prstGeom prst="ellips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70665" name="Oval 9">
            <a:extLst>
              <a:ext uri="{FF2B5EF4-FFF2-40B4-BE49-F238E27FC236}">
                <a16:creationId xmlns:a16="http://schemas.microsoft.com/office/drawing/2014/main" xmlns="" id="{EC6CBC04-4949-4ED5-A140-9819E6D0CB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9500" y="576263"/>
            <a:ext cx="5184775" cy="5905500"/>
          </a:xfrm>
          <a:prstGeom prst="ellips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70666" name="Text Box 10">
            <a:extLst>
              <a:ext uri="{FF2B5EF4-FFF2-40B4-BE49-F238E27FC236}">
                <a16:creationId xmlns:a16="http://schemas.microsoft.com/office/drawing/2014/main" xmlns="" id="{5829D7AC-7874-4FE3-BF8D-9AB4814E64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3168650"/>
            <a:ext cx="4127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algn="ctr" eaLnBrk="1" hangingPunct="1"/>
            <a:r>
              <a:rPr kumimoji="0" lang="en-US" altLang="zh-CN" sz="3600">
                <a:solidFill>
                  <a:schemeClr val="tx1"/>
                </a:solidFill>
                <a:latin typeface="黑体" panose="02010609060101010101" pitchFamily="49" charset="-122"/>
              </a:rPr>
              <a:t>W</a:t>
            </a:r>
          </a:p>
        </p:txBody>
      </p:sp>
      <p:sp>
        <p:nvSpPr>
          <p:cNvPr id="70667" name="Text Box 11">
            <a:extLst>
              <a:ext uri="{FF2B5EF4-FFF2-40B4-BE49-F238E27FC236}">
                <a16:creationId xmlns:a16="http://schemas.microsoft.com/office/drawing/2014/main" xmlns="" id="{A3C722E9-DE3E-4FDC-A6BB-9E2736BCA5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29438" y="3208338"/>
            <a:ext cx="414337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algn="ctr" eaLnBrk="1" hangingPunct="1"/>
            <a:r>
              <a:rPr kumimoji="0" lang="en-US" altLang="zh-CN" sz="3600">
                <a:solidFill>
                  <a:schemeClr val="tx1"/>
                </a:solidFill>
                <a:latin typeface="黑体" panose="02010609060101010101" pitchFamily="49" charset="-122"/>
              </a:rPr>
              <a:t>E</a:t>
            </a:r>
          </a:p>
        </p:txBody>
      </p:sp>
      <p:sp>
        <p:nvSpPr>
          <p:cNvPr id="70668" name="Text Box 12">
            <a:extLst>
              <a:ext uri="{FF2B5EF4-FFF2-40B4-BE49-F238E27FC236}">
                <a16:creationId xmlns:a16="http://schemas.microsoft.com/office/drawing/2014/main" xmlns="" id="{EA85D01C-46B1-4D19-8B51-2218489F7F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40200" y="3284538"/>
            <a:ext cx="6477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kumimoji="0" lang="en-US" altLang="zh-CN">
                <a:solidFill>
                  <a:schemeClr val="tx1"/>
                </a:solidFill>
                <a:latin typeface="宋体" panose="02010600030101010101" pitchFamily="2" charset="-122"/>
              </a:rPr>
              <a:t>15</a:t>
            </a:r>
            <a:r>
              <a:rPr kumimoji="0" lang="en-US" altLang="zh-CN" baseline="30000">
                <a:solidFill>
                  <a:schemeClr val="tx1"/>
                </a:solidFill>
                <a:latin typeface="宋体" panose="02010600030101010101" pitchFamily="2" charset="-122"/>
                <a:cs typeface="Arial" panose="020B0604020202020204" pitchFamily="34" charset="0"/>
              </a:rPr>
              <a:t>o</a:t>
            </a:r>
          </a:p>
        </p:txBody>
      </p:sp>
      <p:sp>
        <p:nvSpPr>
          <p:cNvPr id="70669" name="Rectangle 13">
            <a:extLst>
              <a:ext uri="{FF2B5EF4-FFF2-40B4-BE49-F238E27FC236}">
                <a16:creationId xmlns:a16="http://schemas.microsoft.com/office/drawing/2014/main" xmlns="" id="{2EF5CEC8-364F-42F0-83B1-FD54A4C079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25725" y="3332163"/>
            <a:ext cx="5953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algn="ctr" eaLnBrk="1" hangingPunct="1"/>
            <a:r>
              <a:rPr kumimoji="0" lang="en-US" altLang="zh-CN">
                <a:solidFill>
                  <a:schemeClr val="tx1"/>
                </a:solidFill>
                <a:latin typeface="宋体" panose="02010600030101010101" pitchFamily="2" charset="-122"/>
              </a:rPr>
              <a:t>15</a:t>
            </a:r>
            <a:r>
              <a:rPr kumimoji="0" lang="en-US" altLang="zh-CN" baseline="30000">
                <a:solidFill>
                  <a:schemeClr val="tx1"/>
                </a:solidFill>
                <a:latin typeface="宋体" panose="02010600030101010101" pitchFamily="2" charset="-122"/>
                <a:cs typeface="Arial" panose="020B0604020202020204" pitchFamily="34" charset="0"/>
              </a:rPr>
              <a:t>o</a:t>
            </a:r>
          </a:p>
        </p:txBody>
      </p:sp>
      <p:sp>
        <p:nvSpPr>
          <p:cNvPr id="70670" name="Rectangle 14">
            <a:extLst>
              <a:ext uri="{FF2B5EF4-FFF2-40B4-BE49-F238E27FC236}">
                <a16:creationId xmlns:a16="http://schemas.microsoft.com/office/drawing/2014/main" xmlns="" id="{DEFE5F29-8923-48FF-920C-49D3E2768C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95988" y="3284538"/>
            <a:ext cx="5953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algn="ctr" eaLnBrk="1" hangingPunct="1"/>
            <a:r>
              <a:rPr kumimoji="0" lang="en-US" altLang="zh-CN">
                <a:solidFill>
                  <a:schemeClr val="tx1"/>
                </a:solidFill>
                <a:latin typeface="宋体" panose="02010600030101010101" pitchFamily="2" charset="-122"/>
              </a:rPr>
              <a:t>60</a:t>
            </a:r>
            <a:r>
              <a:rPr kumimoji="0" lang="en-US" altLang="zh-CN" baseline="30000">
                <a:solidFill>
                  <a:schemeClr val="tx1"/>
                </a:solidFill>
                <a:latin typeface="宋体" panose="02010600030101010101" pitchFamily="2" charset="-122"/>
                <a:cs typeface="Arial" panose="020B0604020202020204" pitchFamily="34" charset="0"/>
              </a:rPr>
              <a:t>o</a:t>
            </a:r>
          </a:p>
        </p:txBody>
      </p:sp>
      <p:sp>
        <p:nvSpPr>
          <p:cNvPr id="70671" name="Rectangle 15">
            <a:extLst>
              <a:ext uri="{FF2B5EF4-FFF2-40B4-BE49-F238E27FC236}">
                <a16:creationId xmlns:a16="http://schemas.microsoft.com/office/drawing/2014/main" xmlns="" id="{C6B37955-4FD2-43DF-A11C-0E2F7A04A2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9575" y="3284538"/>
            <a:ext cx="5953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algn="ctr" eaLnBrk="1" hangingPunct="1"/>
            <a:r>
              <a:rPr kumimoji="0" lang="en-US" altLang="zh-CN">
                <a:solidFill>
                  <a:schemeClr val="tx1"/>
                </a:solidFill>
                <a:latin typeface="宋体" panose="02010600030101010101" pitchFamily="2" charset="-122"/>
              </a:rPr>
              <a:t>45</a:t>
            </a:r>
            <a:r>
              <a:rPr kumimoji="0" lang="en-US" altLang="zh-CN" baseline="30000">
                <a:solidFill>
                  <a:schemeClr val="tx1"/>
                </a:solidFill>
                <a:latin typeface="宋体" panose="02010600030101010101" pitchFamily="2" charset="-122"/>
                <a:cs typeface="Arial" panose="020B0604020202020204" pitchFamily="34" charset="0"/>
              </a:rPr>
              <a:t>o</a:t>
            </a:r>
          </a:p>
        </p:txBody>
      </p:sp>
      <p:sp>
        <p:nvSpPr>
          <p:cNvPr id="70672" name="Rectangle 16">
            <a:extLst>
              <a:ext uri="{FF2B5EF4-FFF2-40B4-BE49-F238E27FC236}">
                <a16:creationId xmlns:a16="http://schemas.microsoft.com/office/drawing/2014/main" xmlns="" id="{84339C14-B1AD-483D-97F0-E8DB58EFCE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45050" y="3284538"/>
            <a:ext cx="590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algn="ctr" eaLnBrk="1" hangingPunct="1"/>
            <a:r>
              <a:rPr kumimoji="0" lang="en-US" altLang="zh-CN" b="0">
                <a:solidFill>
                  <a:schemeClr val="tx1"/>
                </a:solidFill>
                <a:latin typeface="宋体" panose="02010600030101010101" pitchFamily="2" charset="-122"/>
              </a:rPr>
              <a:t>3</a:t>
            </a:r>
            <a:r>
              <a:rPr kumimoji="0" lang="en-US" altLang="zh-CN">
                <a:solidFill>
                  <a:schemeClr val="tx1"/>
                </a:solidFill>
                <a:latin typeface="宋体" panose="02010600030101010101" pitchFamily="2" charset="-122"/>
              </a:rPr>
              <a:t>0</a:t>
            </a:r>
            <a:r>
              <a:rPr kumimoji="0" lang="en-US" altLang="zh-CN" baseline="30000">
                <a:solidFill>
                  <a:schemeClr val="tx1"/>
                </a:solidFill>
                <a:latin typeface="宋体" panose="02010600030101010101" pitchFamily="2" charset="-122"/>
                <a:cs typeface="Arial" panose="020B0604020202020204" pitchFamily="34" charset="0"/>
              </a:rPr>
              <a:t>o</a:t>
            </a:r>
          </a:p>
        </p:txBody>
      </p:sp>
      <p:sp>
        <p:nvSpPr>
          <p:cNvPr id="70673" name="Rectangle 17">
            <a:extLst>
              <a:ext uri="{FF2B5EF4-FFF2-40B4-BE49-F238E27FC236}">
                <a16:creationId xmlns:a16="http://schemas.microsoft.com/office/drawing/2014/main" xmlns="" id="{BE432D4A-2994-4F83-8EB5-83E95D401E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8175" y="3332163"/>
            <a:ext cx="590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algn="ctr" eaLnBrk="1" hangingPunct="1"/>
            <a:r>
              <a:rPr kumimoji="0" lang="en-US" altLang="zh-CN" b="0">
                <a:solidFill>
                  <a:schemeClr val="tx1"/>
                </a:solidFill>
                <a:latin typeface="宋体" panose="02010600030101010101" pitchFamily="2" charset="-122"/>
              </a:rPr>
              <a:t>3</a:t>
            </a:r>
            <a:r>
              <a:rPr kumimoji="0" lang="en-US" altLang="zh-CN">
                <a:solidFill>
                  <a:schemeClr val="tx1"/>
                </a:solidFill>
                <a:latin typeface="宋体" panose="02010600030101010101" pitchFamily="2" charset="-122"/>
              </a:rPr>
              <a:t>0</a:t>
            </a:r>
            <a:r>
              <a:rPr kumimoji="0" lang="en-US" altLang="zh-CN" baseline="30000">
                <a:solidFill>
                  <a:schemeClr val="tx1"/>
                </a:solidFill>
                <a:latin typeface="宋体" panose="02010600030101010101" pitchFamily="2" charset="-122"/>
                <a:cs typeface="Arial" panose="020B0604020202020204" pitchFamily="34" charset="0"/>
              </a:rPr>
              <a:t>o</a:t>
            </a:r>
          </a:p>
        </p:txBody>
      </p:sp>
      <p:sp>
        <p:nvSpPr>
          <p:cNvPr id="70674" name="Rectangle 18">
            <a:extLst>
              <a:ext uri="{FF2B5EF4-FFF2-40B4-BE49-F238E27FC236}">
                <a16:creationId xmlns:a16="http://schemas.microsoft.com/office/drawing/2014/main" xmlns="" id="{693B3463-B4E3-446E-83DF-6F898FEB59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57300" y="3332163"/>
            <a:ext cx="5953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algn="ctr" eaLnBrk="1" hangingPunct="1"/>
            <a:r>
              <a:rPr kumimoji="0" lang="en-US" altLang="zh-CN">
                <a:solidFill>
                  <a:schemeClr val="tx1"/>
                </a:solidFill>
                <a:latin typeface="宋体" panose="02010600030101010101" pitchFamily="2" charset="-122"/>
              </a:rPr>
              <a:t>45</a:t>
            </a:r>
            <a:r>
              <a:rPr kumimoji="0" lang="en-US" altLang="zh-CN" baseline="30000">
                <a:solidFill>
                  <a:schemeClr val="tx1"/>
                </a:solidFill>
                <a:latin typeface="宋体" panose="02010600030101010101" pitchFamily="2" charset="-122"/>
                <a:cs typeface="Arial" panose="020B0604020202020204" pitchFamily="34" charset="0"/>
              </a:rPr>
              <a:t>o</a:t>
            </a:r>
          </a:p>
        </p:txBody>
      </p:sp>
      <p:sp>
        <p:nvSpPr>
          <p:cNvPr id="70675" name="Rectangle 19">
            <a:extLst>
              <a:ext uri="{FF2B5EF4-FFF2-40B4-BE49-F238E27FC236}">
                <a16:creationId xmlns:a16="http://schemas.microsoft.com/office/drawing/2014/main" xmlns="" id="{8850C723-D6FE-416A-BAAA-CD4488A572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1213" y="3332163"/>
            <a:ext cx="5953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kumimoji="0" lang="en-US" altLang="zh-CN">
                <a:solidFill>
                  <a:schemeClr val="tx1"/>
                </a:solidFill>
                <a:latin typeface="宋体" panose="02010600030101010101" pitchFamily="2" charset="-122"/>
              </a:rPr>
              <a:t>60</a:t>
            </a:r>
            <a:r>
              <a:rPr kumimoji="0" lang="en-US" altLang="zh-CN" baseline="30000">
                <a:solidFill>
                  <a:schemeClr val="tx1"/>
                </a:solidFill>
                <a:latin typeface="宋体" panose="02010600030101010101" pitchFamily="2" charset="-122"/>
                <a:cs typeface="Arial" panose="020B0604020202020204" pitchFamily="34" charset="0"/>
              </a:rPr>
              <a:t>o</a:t>
            </a:r>
          </a:p>
        </p:txBody>
      </p:sp>
      <p:sp>
        <p:nvSpPr>
          <p:cNvPr id="70676" name="Text Box 20">
            <a:extLst>
              <a:ext uri="{FF2B5EF4-FFF2-40B4-BE49-F238E27FC236}">
                <a16:creationId xmlns:a16="http://schemas.microsoft.com/office/drawing/2014/main" xmlns="" id="{EF42C07A-E3B1-4E34-8714-A3A8E3B2A1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00450" y="3600450"/>
            <a:ext cx="549275" cy="159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>
            <a:spAutoFit/>
          </a:bodyPr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algn="ctr" eaLnBrk="1" hangingPunct="1"/>
            <a:r>
              <a:rPr kumimoji="0" lang="zh-CN" altLang="en-US">
                <a:solidFill>
                  <a:schemeClr val="tx1"/>
                </a:solidFill>
                <a:latin typeface="Arial" panose="020B0604020202020204" pitchFamily="34" charset="0"/>
              </a:rPr>
              <a:t>本初子午线</a:t>
            </a:r>
          </a:p>
        </p:txBody>
      </p:sp>
      <p:sp>
        <p:nvSpPr>
          <p:cNvPr id="70677" name="Oval 21">
            <a:extLst>
              <a:ext uri="{FF2B5EF4-FFF2-40B4-BE49-F238E27FC236}">
                <a16:creationId xmlns:a16="http://schemas.microsoft.com/office/drawing/2014/main" xmlns="" id="{FA4B37A2-4907-4092-9CD9-268DE01E67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16325" y="1065213"/>
            <a:ext cx="73025" cy="71437"/>
          </a:xfrm>
          <a:prstGeom prst="ellipse">
            <a:avLst/>
          </a:prstGeom>
          <a:solidFill>
            <a:srgbClr val="FF33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70678" name="Line 22">
            <a:extLst>
              <a:ext uri="{FF2B5EF4-FFF2-40B4-BE49-F238E27FC236}">
                <a16:creationId xmlns:a16="http://schemas.microsoft.com/office/drawing/2014/main" xmlns="" id="{F06B86AF-543E-40E8-A9EE-C172A3E7DEDE}"/>
              </a:ext>
            </a:extLst>
          </p:cNvPr>
          <p:cNvSpPr>
            <a:spLocks noChangeShapeType="1"/>
          </p:cNvSpPr>
          <p:nvPr/>
        </p:nvSpPr>
        <p:spPr bwMode="auto">
          <a:xfrm>
            <a:off x="2122488" y="981075"/>
            <a:ext cx="30257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0679" name="Line 23">
            <a:extLst>
              <a:ext uri="{FF2B5EF4-FFF2-40B4-BE49-F238E27FC236}">
                <a16:creationId xmlns:a16="http://schemas.microsoft.com/office/drawing/2014/main" xmlns="" id="{B55B0DCC-706A-4561-8F42-1A2FB2194DB2}"/>
              </a:ext>
            </a:extLst>
          </p:cNvPr>
          <p:cNvSpPr>
            <a:spLocks noChangeShapeType="1"/>
          </p:cNvSpPr>
          <p:nvPr/>
        </p:nvSpPr>
        <p:spPr bwMode="auto">
          <a:xfrm>
            <a:off x="1692275" y="1341438"/>
            <a:ext cx="39592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0680" name="Line 24">
            <a:extLst>
              <a:ext uri="{FF2B5EF4-FFF2-40B4-BE49-F238E27FC236}">
                <a16:creationId xmlns:a16="http://schemas.microsoft.com/office/drawing/2014/main" xmlns="" id="{12113CD3-E86F-4289-8112-513514F366C6}"/>
              </a:ext>
            </a:extLst>
          </p:cNvPr>
          <p:cNvSpPr>
            <a:spLocks noChangeShapeType="1"/>
          </p:cNvSpPr>
          <p:nvPr/>
        </p:nvSpPr>
        <p:spPr bwMode="auto">
          <a:xfrm>
            <a:off x="1116013" y="1989138"/>
            <a:ext cx="504031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0681" name="Line 25">
            <a:extLst>
              <a:ext uri="{FF2B5EF4-FFF2-40B4-BE49-F238E27FC236}">
                <a16:creationId xmlns:a16="http://schemas.microsoft.com/office/drawing/2014/main" xmlns="" id="{0393539B-EE6B-4EEE-9C09-F9486B910BBC}"/>
              </a:ext>
            </a:extLst>
          </p:cNvPr>
          <p:cNvSpPr>
            <a:spLocks noChangeShapeType="1"/>
          </p:cNvSpPr>
          <p:nvPr/>
        </p:nvSpPr>
        <p:spPr bwMode="auto">
          <a:xfrm>
            <a:off x="827088" y="2708275"/>
            <a:ext cx="5689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0682" name="Line 26">
            <a:extLst>
              <a:ext uri="{FF2B5EF4-FFF2-40B4-BE49-F238E27FC236}">
                <a16:creationId xmlns:a16="http://schemas.microsoft.com/office/drawing/2014/main" xmlns="" id="{9FF72BD3-CDA8-4578-A33F-D89D1148578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84213" y="3357563"/>
            <a:ext cx="5903912" cy="71437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0683" name="Text Box 27">
            <a:extLst>
              <a:ext uri="{FF2B5EF4-FFF2-40B4-BE49-F238E27FC236}">
                <a16:creationId xmlns:a16="http://schemas.microsoft.com/office/drawing/2014/main" xmlns="" id="{90C50DB8-C591-4415-B41A-0326AD0BEC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9238" y="3197225"/>
            <a:ext cx="4826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algn="ctr" eaLnBrk="1" hangingPunct="1"/>
            <a:r>
              <a:rPr kumimoji="0" lang="en-US" altLang="zh-CN" sz="2800">
                <a:solidFill>
                  <a:schemeClr val="hlink"/>
                </a:solidFill>
                <a:latin typeface="黑体" panose="02010609060101010101" pitchFamily="49" charset="-122"/>
              </a:rPr>
              <a:t>0</a:t>
            </a:r>
            <a:r>
              <a:rPr kumimoji="0" lang="en-US" altLang="zh-CN" sz="2800" baseline="30000">
                <a:solidFill>
                  <a:schemeClr val="hlink"/>
                </a:solidFill>
                <a:latin typeface="黑体" panose="02010609060101010101" pitchFamily="49" charset="-122"/>
                <a:cs typeface="Arial" panose="020B0604020202020204" pitchFamily="34" charset="0"/>
              </a:rPr>
              <a:t>o</a:t>
            </a:r>
          </a:p>
        </p:txBody>
      </p:sp>
      <p:sp>
        <p:nvSpPr>
          <p:cNvPr id="70684" name="Text Box 28">
            <a:extLst>
              <a:ext uri="{FF2B5EF4-FFF2-40B4-BE49-F238E27FC236}">
                <a16:creationId xmlns:a16="http://schemas.microsoft.com/office/drawing/2014/main" xmlns="" id="{9300ED81-4759-4C00-94E1-B4A1190FE5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09538" y="2420938"/>
            <a:ext cx="842963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algn="ctr" eaLnBrk="1" hangingPunct="1"/>
            <a:r>
              <a:rPr kumimoji="0" lang="en-US" altLang="zh-CN" sz="2800">
                <a:solidFill>
                  <a:schemeClr val="hlink"/>
                </a:solidFill>
                <a:latin typeface="黑体" panose="02010609060101010101" pitchFamily="49" charset="-122"/>
              </a:rPr>
              <a:t>15</a:t>
            </a:r>
            <a:r>
              <a:rPr kumimoji="0" lang="en-US" altLang="zh-CN" sz="2800" baseline="30000">
                <a:solidFill>
                  <a:schemeClr val="hlink"/>
                </a:solidFill>
                <a:latin typeface="黑体" panose="02010609060101010101" pitchFamily="49" charset="-122"/>
                <a:cs typeface="Arial" panose="020B0604020202020204" pitchFamily="34" charset="0"/>
              </a:rPr>
              <a:t>o</a:t>
            </a:r>
            <a:r>
              <a:rPr kumimoji="0" lang="en-US" altLang="zh-CN" sz="2800" b="0">
                <a:solidFill>
                  <a:schemeClr val="hlink"/>
                </a:solidFill>
                <a:latin typeface="黑体" panose="02010609060101010101" pitchFamily="49" charset="-122"/>
                <a:cs typeface="Arial" panose="020B0604020202020204" pitchFamily="34" charset="0"/>
              </a:rPr>
              <a:t>N</a:t>
            </a:r>
          </a:p>
        </p:txBody>
      </p:sp>
      <p:sp>
        <p:nvSpPr>
          <p:cNvPr id="70685" name="Rectangle 29">
            <a:extLst>
              <a:ext uri="{FF2B5EF4-FFF2-40B4-BE49-F238E27FC236}">
                <a16:creationId xmlns:a16="http://schemas.microsoft.com/office/drawing/2014/main" xmlns="" id="{F56F7D11-DA71-4A75-8156-9E3ECD071A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263" y="1557338"/>
            <a:ext cx="842962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algn="ctr" eaLnBrk="1" hangingPunct="1"/>
            <a:r>
              <a:rPr kumimoji="0" lang="en-US" altLang="zh-CN" sz="2800">
                <a:solidFill>
                  <a:schemeClr val="hlink"/>
                </a:solidFill>
                <a:latin typeface="黑体" panose="02010609060101010101" pitchFamily="49" charset="-122"/>
              </a:rPr>
              <a:t>30</a:t>
            </a:r>
            <a:r>
              <a:rPr kumimoji="0" lang="en-US" altLang="zh-CN" sz="2800" baseline="30000">
                <a:solidFill>
                  <a:schemeClr val="hlink"/>
                </a:solidFill>
                <a:latin typeface="黑体" panose="02010609060101010101" pitchFamily="49" charset="-122"/>
                <a:cs typeface="Arial" panose="020B0604020202020204" pitchFamily="34" charset="0"/>
              </a:rPr>
              <a:t>o</a:t>
            </a:r>
            <a:r>
              <a:rPr kumimoji="0" lang="en-US" altLang="zh-CN" sz="2800" b="0">
                <a:solidFill>
                  <a:schemeClr val="hlink"/>
                </a:solidFill>
                <a:latin typeface="黑体" panose="02010609060101010101" pitchFamily="49" charset="-122"/>
                <a:cs typeface="Arial" panose="020B0604020202020204" pitchFamily="34" charset="0"/>
              </a:rPr>
              <a:t>N</a:t>
            </a:r>
          </a:p>
        </p:txBody>
      </p:sp>
      <p:sp>
        <p:nvSpPr>
          <p:cNvPr id="70686" name="Rectangle 30">
            <a:extLst>
              <a:ext uri="{FF2B5EF4-FFF2-40B4-BE49-F238E27FC236}">
                <a16:creationId xmlns:a16="http://schemas.microsoft.com/office/drawing/2014/main" xmlns="" id="{A8E02E40-B7C3-4A9A-BC1E-D051EA78D0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5500" y="981075"/>
            <a:ext cx="842963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algn="ctr" eaLnBrk="1" hangingPunct="1"/>
            <a:r>
              <a:rPr kumimoji="0" lang="en-US" altLang="zh-CN" sz="2800">
                <a:solidFill>
                  <a:schemeClr val="hlink"/>
                </a:solidFill>
                <a:latin typeface="黑体" panose="02010609060101010101" pitchFamily="49" charset="-122"/>
              </a:rPr>
              <a:t>45</a:t>
            </a:r>
            <a:r>
              <a:rPr kumimoji="0" lang="en-US" altLang="zh-CN" sz="2800" baseline="30000">
                <a:solidFill>
                  <a:schemeClr val="hlink"/>
                </a:solidFill>
                <a:latin typeface="黑体" panose="02010609060101010101" pitchFamily="49" charset="-122"/>
                <a:cs typeface="Arial" panose="020B0604020202020204" pitchFamily="34" charset="0"/>
              </a:rPr>
              <a:t>o</a:t>
            </a:r>
            <a:r>
              <a:rPr kumimoji="0" lang="en-US" altLang="zh-CN" sz="2800" b="0">
                <a:solidFill>
                  <a:schemeClr val="hlink"/>
                </a:solidFill>
                <a:latin typeface="黑体" panose="02010609060101010101" pitchFamily="49" charset="-122"/>
                <a:cs typeface="Arial" panose="020B0604020202020204" pitchFamily="34" charset="0"/>
              </a:rPr>
              <a:t>N</a:t>
            </a:r>
          </a:p>
        </p:txBody>
      </p:sp>
      <p:sp>
        <p:nvSpPr>
          <p:cNvPr id="70687" name="Rectangle 31">
            <a:extLst>
              <a:ext uri="{FF2B5EF4-FFF2-40B4-BE49-F238E27FC236}">
                <a16:creationId xmlns:a16="http://schemas.microsoft.com/office/drawing/2014/main" xmlns="" id="{27B4552F-D78B-4788-8859-576BDE7FCE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90688" y="404813"/>
            <a:ext cx="842962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algn="ctr" eaLnBrk="1" hangingPunct="1"/>
            <a:r>
              <a:rPr kumimoji="0" lang="en-US" altLang="zh-CN" sz="2800">
                <a:solidFill>
                  <a:schemeClr val="hlink"/>
                </a:solidFill>
                <a:latin typeface="黑体" panose="02010609060101010101" pitchFamily="49" charset="-122"/>
              </a:rPr>
              <a:t>60</a:t>
            </a:r>
            <a:r>
              <a:rPr kumimoji="0" lang="en-US" altLang="zh-CN" sz="2800" baseline="30000">
                <a:solidFill>
                  <a:schemeClr val="hlink"/>
                </a:solidFill>
                <a:latin typeface="黑体" panose="02010609060101010101" pitchFamily="49" charset="-122"/>
                <a:cs typeface="Arial" panose="020B0604020202020204" pitchFamily="34" charset="0"/>
              </a:rPr>
              <a:t>o</a:t>
            </a:r>
            <a:r>
              <a:rPr kumimoji="0" lang="en-US" altLang="zh-CN" sz="2800" b="0">
                <a:solidFill>
                  <a:schemeClr val="hlink"/>
                </a:solidFill>
                <a:latin typeface="黑体" panose="02010609060101010101" pitchFamily="49" charset="-122"/>
                <a:cs typeface="Arial" panose="020B0604020202020204" pitchFamily="34" charset="0"/>
              </a:rPr>
              <a:t>N</a:t>
            </a:r>
          </a:p>
        </p:txBody>
      </p:sp>
      <p:sp>
        <p:nvSpPr>
          <p:cNvPr id="70688" name="Rectangle 32">
            <a:extLst>
              <a:ext uri="{FF2B5EF4-FFF2-40B4-BE49-F238E27FC236}">
                <a16:creationId xmlns:a16="http://schemas.microsoft.com/office/drawing/2014/main" xmlns="" id="{5120B1B6-232D-433B-B454-329AC20C32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17888" y="0"/>
            <a:ext cx="842962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algn="ctr" eaLnBrk="1" hangingPunct="1"/>
            <a:r>
              <a:rPr kumimoji="0" lang="en-US" altLang="zh-CN" sz="2800">
                <a:solidFill>
                  <a:schemeClr val="hlink"/>
                </a:solidFill>
                <a:latin typeface="黑体" panose="02010609060101010101" pitchFamily="49" charset="-122"/>
              </a:rPr>
              <a:t>90</a:t>
            </a:r>
            <a:r>
              <a:rPr kumimoji="0" lang="en-US" altLang="zh-CN" sz="2800" baseline="30000">
                <a:solidFill>
                  <a:schemeClr val="hlink"/>
                </a:solidFill>
                <a:latin typeface="黑体" panose="02010609060101010101" pitchFamily="49" charset="-122"/>
                <a:cs typeface="Arial" panose="020B0604020202020204" pitchFamily="34" charset="0"/>
              </a:rPr>
              <a:t>o</a:t>
            </a:r>
            <a:r>
              <a:rPr kumimoji="0" lang="en-US" altLang="zh-CN" sz="2800" b="0">
                <a:solidFill>
                  <a:schemeClr val="hlink"/>
                </a:solidFill>
                <a:latin typeface="黑体" panose="02010609060101010101" pitchFamily="49" charset="-122"/>
                <a:cs typeface="Arial" panose="020B0604020202020204" pitchFamily="34" charset="0"/>
              </a:rPr>
              <a:t>N</a:t>
            </a:r>
          </a:p>
        </p:txBody>
      </p:sp>
      <p:sp>
        <p:nvSpPr>
          <p:cNvPr id="70689" name="Rectangle 33">
            <a:extLst>
              <a:ext uri="{FF2B5EF4-FFF2-40B4-BE49-F238E27FC236}">
                <a16:creationId xmlns:a16="http://schemas.microsoft.com/office/drawing/2014/main" xmlns="" id="{F72F8A34-0C06-41B3-9999-F36068B295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30325" y="5949950"/>
            <a:ext cx="842963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algn="ctr" eaLnBrk="1" hangingPunct="1"/>
            <a:r>
              <a:rPr kumimoji="0" lang="en-US" altLang="zh-CN" sz="2800">
                <a:solidFill>
                  <a:schemeClr val="hlink"/>
                </a:solidFill>
                <a:latin typeface="黑体" panose="02010609060101010101" pitchFamily="49" charset="-122"/>
              </a:rPr>
              <a:t>60</a:t>
            </a:r>
            <a:r>
              <a:rPr kumimoji="0" lang="en-US" altLang="zh-CN" sz="2800" baseline="30000">
                <a:solidFill>
                  <a:schemeClr val="hlink"/>
                </a:solidFill>
                <a:latin typeface="黑体" panose="02010609060101010101" pitchFamily="49" charset="-122"/>
                <a:cs typeface="Arial" panose="020B0604020202020204" pitchFamily="34" charset="0"/>
              </a:rPr>
              <a:t>o</a:t>
            </a:r>
            <a:r>
              <a:rPr kumimoji="0" lang="en-US" altLang="zh-CN" sz="2800" b="0">
                <a:solidFill>
                  <a:schemeClr val="hlink"/>
                </a:solidFill>
                <a:latin typeface="黑体" panose="02010609060101010101" pitchFamily="49" charset="-122"/>
                <a:cs typeface="Arial" panose="020B0604020202020204" pitchFamily="34" charset="0"/>
              </a:rPr>
              <a:t>S</a:t>
            </a:r>
          </a:p>
        </p:txBody>
      </p:sp>
      <p:sp>
        <p:nvSpPr>
          <p:cNvPr id="70690" name="Rectangle 34">
            <a:extLst>
              <a:ext uri="{FF2B5EF4-FFF2-40B4-BE49-F238E27FC236}">
                <a16:creationId xmlns:a16="http://schemas.microsoft.com/office/drawing/2014/main" xmlns="" id="{50807A3D-1684-4D7B-BFF1-77C6A00983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5229225"/>
            <a:ext cx="842963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algn="ctr" eaLnBrk="1" hangingPunct="1"/>
            <a:r>
              <a:rPr kumimoji="0" lang="en-US" altLang="zh-CN" sz="2800">
                <a:solidFill>
                  <a:schemeClr val="hlink"/>
                </a:solidFill>
                <a:latin typeface="黑体" panose="02010609060101010101" pitchFamily="49" charset="-122"/>
              </a:rPr>
              <a:t>45</a:t>
            </a:r>
            <a:r>
              <a:rPr kumimoji="0" lang="en-US" altLang="zh-CN" sz="2800" baseline="30000">
                <a:solidFill>
                  <a:schemeClr val="hlink"/>
                </a:solidFill>
                <a:latin typeface="黑体" panose="02010609060101010101" pitchFamily="49" charset="-122"/>
                <a:cs typeface="Arial" panose="020B0604020202020204" pitchFamily="34" charset="0"/>
              </a:rPr>
              <a:t>o</a:t>
            </a:r>
            <a:r>
              <a:rPr kumimoji="0" lang="en-US" altLang="zh-CN" sz="2800" b="0">
                <a:solidFill>
                  <a:schemeClr val="hlink"/>
                </a:solidFill>
                <a:latin typeface="黑体" panose="02010609060101010101" pitchFamily="49" charset="-122"/>
                <a:cs typeface="Arial" panose="020B0604020202020204" pitchFamily="34" charset="0"/>
              </a:rPr>
              <a:t>S</a:t>
            </a:r>
          </a:p>
        </p:txBody>
      </p:sp>
      <p:sp>
        <p:nvSpPr>
          <p:cNvPr id="70691" name="Rectangle 35">
            <a:extLst>
              <a:ext uri="{FF2B5EF4-FFF2-40B4-BE49-F238E27FC236}">
                <a16:creationId xmlns:a16="http://schemas.microsoft.com/office/drawing/2014/main" xmlns="" id="{18679BFF-EC19-4A36-B994-73A9391E32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7800" y="4508500"/>
            <a:ext cx="842963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algn="ctr" eaLnBrk="1" hangingPunct="1"/>
            <a:r>
              <a:rPr kumimoji="0" lang="en-US" altLang="zh-CN" sz="2800">
                <a:solidFill>
                  <a:schemeClr val="hlink"/>
                </a:solidFill>
                <a:latin typeface="黑体" panose="02010609060101010101" pitchFamily="49" charset="-122"/>
              </a:rPr>
              <a:t>30</a:t>
            </a:r>
            <a:r>
              <a:rPr kumimoji="0" lang="en-US" altLang="zh-CN" sz="2800" baseline="30000">
                <a:solidFill>
                  <a:schemeClr val="hlink"/>
                </a:solidFill>
                <a:latin typeface="黑体" panose="02010609060101010101" pitchFamily="49" charset="-122"/>
                <a:cs typeface="Arial" panose="020B0604020202020204" pitchFamily="34" charset="0"/>
              </a:rPr>
              <a:t>o</a:t>
            </a:r>
            <a:r>
              <a:rPr kumimoji="0" lang="en-US" altLang="zh-CN" sz="2800" b="0">
                <a:solidFill>
                  <a:schemeClr val="hlink"/>
                </a:solidFill>
                <a:latin typeface="黑体" panose="02010609060101010101" pitchFamily="49" charset="-122"/>
                <a:cs typeface="Arial" panose="020B0604020202020204" pitchFamily="34" charset="0"/>
              </a:rPr>
              <a:t>S</a:t>
            </a:r>
          </a:p>
        </p:txBody>
      </p:sp>
      <p:sp>
        <p:nvSpPr>
          <p:cNvPr id="70692" name="Rectangle 36">
            <a:extLst>
              <a:ext uri="{FF2B5EF4-FFF2-40B4-BE49-F238E27FC236}">
                <a16:creationId xmlns:a16="http://schemas.microsoft.com/office/drawing/2014/main" xmlns="" id="{F4659195-268F-4875-887B-55EB38357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8100" y="3860800"/>
            <a:ext cx="842963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algn="ctr" eaLnBrk="1" hangingPunct="1"/>
            <a:r>
              <a:rPr kumimoji="0" lang="en-US" altLang="zh-CN" sz="2800">
                <a:solidFill>
                  <a:schemeClr val="hlink"/>
                </a:solidFill>
                <a:latin typeface="黑体" panose="02010609060101010101" pitchFamily="49" charset="-122"/>
              </a:rPr>
              <a:t>15</a:t>
            </a:r>
            <a:r>
              <a:rPr kumimoji="0" lang="en-US" altLang="zh-CN" sz="2800" baseline="30000">
                <a:solidFill>
                  <a:schemeClr val="hlink"/>
                </a:solidFill>
                <a:latin typeface="黑体" panose="02010609060101010101" pitchFamily="49" charset="-122"/>
                <a:cs typeface="Arial" panose="020B0604020202020204" pitchFamily="34" charset="0"/>
              </a:rPr>
              <a:t>o</a:t>
            </a:r>
            <a:r>
              <a:rPr kumimoji="0" lang="en-US" altLang="zh-CN" sz="2800" b="0">
                <a:solidFill>
                  <a:schemeClr val="hlink"/>
                </a:solidFill>
                <a:latin typeface="黑体" panose="02010609060101010101" pitchFamily="49" charset="-122"/>
                <a:cs typeface="Arial" panose="020B0604020202020204" pitchFamily="34" charset="0"/>
              </a:rPr>
              <a:t>S</a:t>
            </a:r>
          </a:p>
        </p:txBody>
      </p:sp>
      <p:sp>
        <p:nvSpPr>
          <p:cNvPr id="70693" name="Rectangle 37">
            <a:extLst>
              <a:ext uri="{FF2B5EF4-FFF2-40B4-BE49-F238E27FC236}">
                <a16:creationId xmlns:a16="http://schemas.microsoft.com/office/drawing/2014/main" xmlns="" id="{E607E97C-B415-4CBA-BFA9-1D78025EFF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1988" y="6453188"/>
            <a:ext cx="842962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algn="ctr" eaLnBrk="1" hangingPunct="1"/>
            <a:r>
              <a:rPr kumimoji="0" lang="en-US" altLang="zh-CN" sz="2800">
                <a:solidFill>
                  <a:schemeClr val="hlink"/>
                </a:solidFill>
                <a:latin typeface="黑体" panose="02010609060101010101" pitchFamily="49" charset="-122"/>
              </a:rPr>
              <a:t>90</a:t>
            </a:r>
            <a:r>
              <a:rPr kumimoji="0" lang="en-US" altLang="zh-CN" sz="2800" baseline="30000">
                <a:solidFill>
                  <a:schemeClr val="hlink"/>
                </a:solidFill>
                <a:latin typeface="黑体" panose="02010609060101010101" pitchFamily="49" charset="-122"/>
                <a:cs typeface="Arial" panose="020B0604020202020204" pitchFamily="34" charset="0"/>
              </a:rPr>
              <a:t>o</a:t>
            </a:r>
            <a:r>
              <a:rPr kumimoji="0" lang="en-US" altLang="zh-CN" sz="2800" b="0">
                <a:solidFill>
                  <a:schemeClr val="hlink"/>
                </a:solidFill>
                <a:latin typeface="黑体" panose="02010609060101010101" pitchFamily="49" charset="-122"/>
                <a:cs typeface="Arial" panose="020B0604020202020204" pitchFamily="34" charset="0"/>
              </a:rPr>
              <a:t>S</a:t>
            </a:r>
          </a:p>
        </p:txBody>
      </p:sp>
      <p:sp>
        <p:nvSpPr>
          <p:cNvPr id="70694" name="Rectangle 38">
            <a:extLst>
              <a:ext uri="{FF2B5EF4-FFF2-40B4-BE49-F238E27FC236}">
                <a16:creationId xmlns:a16="http://schemas.microsoft.com/office/drawing/2014/main" xmlns="" id="{3F7C665E-D7D1-4254-ADE9-3FFBD54B9D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4288" y="188913"/>
            <a:ext cx="842962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algn="ctr" eaLnBrk="1" hangingPunct="1"/>
            <a:r>
              <a:rPr kumimoji="0" lang="en-US" altLang="zh-CN" sz="2800">
                <a:solidFill>
                  <a:schemeClr val="hlink"/>
                </a:solidFill>
                <a:latin typeface="黑体" panose="02010609060101010101" pitchFamily="49" charset="-122"/>
              </a:rPr>
              <a:t>75</a:t>
            </a:r>
            <a:r>
              <a:rPr kumimoji="0" lang="en-US" altLang="zh-CN" sz="2800" baseline="30000">
                <a:solidFill>
                  <a:schemeClr val="hlink"/>
                </a:solidFill>
                <a:latin typeface="黑体" panose="02010609060101010101" pitchFamily="49" charset="-122"/>
                <a:cs typeface="Arial" panose="020B0604020202020204" pitchFamily="34" charset="0"/>
              </a:rPr>
              <a:t>o</a:t>
            </a:r>
            <a:r>
              <a:rPr kumimoji="0" lang="en-US" altLang="zh-CN" sz="2800" b="0">
                <a:solidFill>
                  <a:schemeClr val="hlink"/>
                </a:solidFill>
                <a:latin typeface="黑体" panose="02010609060101010101" pitchFamily="49" charset="-122"/>
                <a:cs typeface="Arial" panose="020B0604020202020204" pitchFamily="34" charset="0"/>
              </a:rPr>
              <a:t>N</a:t>
            </a:r>
          </a:p>
        </p:txBody>
      </p:sp>
      <p:sp>
        <p:nvSpPr>
          <p:cNvPr id="70695" name="Rectangle 39">
            <a:extLst>
              <a:ext uri="{FF2B5EF4-FFF2-40B4-BE49-F238E27FC236}">
                <a16:creationId xmlns:a16="http://schemas.microsoft.com/office/drawing/2014/main" xmlns="" id="{E77E5992-E62B-4CF8-99BE-B728106749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93925" y="6338888"/>
            <a:ext cx="842963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algn="ctr" eaLnBrk="1" hangingPunct="1"/>
            <a:r>
              <a:rPr kumimoji="0" lang="en-US" altLang="zh-CN" sz="2800">
                <a:solidFill>
                  <a:schemeClr val="hlink"/>
                </a:solidFill>
                <a:latin typeface="黑体" panose="02010609060101010101" pitchFamily="49" charset="-122"/>
              </a:rPr>
              <a:t>75</a:t>
            </a:r>
            <a:r>
              <a:rPr kumimoji="0" lang="en-US" altLang="zh-CN" sz="2800" baseline="30000">
                <a:solidFill>
                  <a:schemeClr val="hlink"/>
                </a:solidFill>
                <a:latin typeface="黑体" panose="02010609060101010101" pitchFamily="49" charset="-122"/>
                <a:cs typeface="Arial" panose="020B0604020202020204" pitchFamily="34" charset="0"/>
              </a:rPr>
              <a:t>o</a:t>
            </a:r>
            <a:r>
              <a:rPr kumimoji="0" lang="en-US" altLang="zh-CN" sz="2800" b="0">
                <a:solidFill>
                  <a:schemeClr val="hlink"/>
                </a:solidFill>
                <a:latin typeface="黑体" panose="02010609060101010101" pitchFamily="49" charset="-122"/>
                <a:cs typeface="Arial" panose="020B0604020202020204" pitchFamily="34" charset="0"/>
              </a:rPr>
              <a:t>S</a:t>
            </a:r>
          </a:p>
        </p:txBody>
      </p:sp>
      <p:sp>
        <p:nvSpPr>
          <p:cNvPr id="84008" name="Text Box 40">
            <a:extLst>
              <a:ext uri="{FF2B5EF4-FFF2-40B4-BE49-F238E27FC236}">
                <a16:creationId xmlns:a16="http://schemas.microsoft.com/office/drawing/2014/main" xmlns="" id="{4F72533A-F3D5-4E65-A0DB-9D02EEEA8A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92500" y="620713"/>
            <a:ext cx="412750" cy="6413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algn="ctr" eaLnBrk="1" hangingPunct="1"/>
            <a:r>
              <a:rPr kumimoji="0" lang="en-US" altLang="zh-CN" sz="3600">
                <a:solidFill>
                  <a:srgbClr val="FFFF00"/>
                </a:solidFill>
                <a:latin typeface="黑体" panose="02010609060101010101" pitchFamily="49" charset="-122"/>
              </a:rPr>
              <a:t>N</a:t>
            </a:r>
          </a:p>
        </p:txBody>
      </p:sp>
      <p:sp>
        <p:nvSpPr>
          <p:cNvPr id="84009" name="Text Box 41">
            <a:extLst>
              <a:ext uri="{FF2B5EF4-FFF2-40B4-BE49-F238E27FC236}">
                <a16:creationId xmlns:a16="http://schemas.microsoft.com/office/drawing/2014/main" xmlns="" id="{D54CA00E-34CE-4A9E-B0F8-A38ABCAC22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92500" y="5805488"/>
            <a:ext cx="412750" cy="6413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algn="ctr" eaLnBrk="1" hangingPunct="1"/>
            <a:r>
              <a:rPr kumimoji="0" lang="en-US" altLang="zh-CN" sz="3600">
                <a:solidFill>
                  <a:srgbClr val="FFFF00"/>
                </a:solidFill>
                <a:latin typeface="黑体" panose="02010609060101010101" pitchFamily="49" charset="-122"/>
              </a:rPr>
              <a:t>S</a:t>
            </a:r>
          </a:p>
        </p:txBody>
      </p:sp>
      <p:sp>
        <p:nvSpPr>
          <p:cNvPr id="70698" name="Rectangle 42">
            <a:extLst>
              <a:ext uri="{FF2B5EF4-FFF2-40B4-BE49-F238E27FC236}">
                <a16:creationId xmlns:a16="http://schemas.microsoft.com/office/drawing/2014/main" xmlns="" id="{93BB3677-A6EF-46B3-8CC5-729075EB9B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11525" y="3097213"/>
            <a:ext cx="523875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algn="ctr" eaLnBrk="1" hangingPunct="1"/>
            <a:r>
              <a:rPr kumimoji="0" lang="en-US" altLang="zh-CN" sz="3200">
                <a:solidFill>
                  <a:schemeClr val="tx1"/>
                </a:solidFill>
                <a:latin typeface="黑体" panose="02010609060101010101" pitchFamily="49" charset="-122"/>
              </a:rPr>
              <a:t>0</a:t>
            </a:r>
            <a:r>
              <a:rPr kumimoji="0" lang="en-US" altLang="zh-CN" sz="3200" baseline="30000">
                <a:solidFill>
                  <a:schemeClr val="tx1"/>
                </a:solidFill>
                <a:latin typeface="黑体" panose="02010609060101010101" pitchFamily="49" charset="-122"/>
                <a:cs typeface="Arial" panose="020B0604020202020204" pitchFamily="34" charset="0"/>
              </a:rPr>
              <a:t>o</a:t>
            </a:r>
          </a:p>
        </p:txBody>
      </p:sp>
      <p:sp>
        <p:nvSpPr>
          <p:cNvPr id="70699" name="Line 43">
            <a:extLst>
              <a:ext uri="{FF2B5EF4-FFF2-40B4-BE49-F238E27FC236}">
                <a16:creationId xmlns:a16="http://schemas.microsoft.com/office/drawing/2014/main" xmlns="" id="{DDC60F97-0D36-43BC-A412-A112FC26C9B1}"/>
              </a:ext>
            </a:extLst>
          </p:cNvPr>
          <p:cNvSpPr>
            <a:spLocks noChangeShapeType="1"/>
          </p:cNvSpPr>
          <p:nvPr/>
        </p:nvSpPr>
        <p:spPr bwMode="auto">
          <a:xfrm>
            <a:off x="827088" y="4221163"/>
            <a:ext cx="5689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0700" name="Line 44">
            <a:extLst>
              <a:ext uri="{FF2B5EF4-FFF2-40B4-BE49-F238E27FC236}">
                <a16:creationId xmlns:a16="http://schemas.microsoft.com/office/drawing/2014/main" xmlns="" id="{2379D272-F5D0-4DA8-B260-DE4A9D098692}"/>
              </a:ext>
            </a:extLst>
          </p:cNvPr>
          <p:cNvSpPr>
            <a:spLocks noChangeShapeType="1"/>
          </p:cNvSpPr>
          <p:nvPr/>
        </p:nvSpPr>
        <p:spPr bwMode="auto">
          <a:xfrm>
            <a:off x="1044575" y="4941888"/>
            <a:ext cx="525621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0701" name="Line 45">
            <a:extLst>
              <a:ext uri="{FF2B5EF4-FFF2-40B4-BE49-F238E27FC236}">
                <a16:creationId xmlns:a16="http://schemas.microsoft.com/office/drawing/2014/main" xmlns="" id="{058DCD0E-9428-48C6-824D-5AF51F952B75}"/>
              </a:ext>
            </a:extLst>
          </p:cNvPr>
          <p:cNvSpPr>
            <a:spLocks noChangeShapeType="1"/>
          </p:cNvSpPr>
          <p:nvPr/>
        </p:nvSpPr>
        <p:spPr bwMode="auto">
          <a:xfrm>
            <a:off x="1547813" y="5589588"/>
            <a:ext cx="417671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0702" name="Line 46">
            <a:extLst>
              <a:ext uri="{FF2B5EF4-FFF2-40B4-BE49-F238E27FC236}">
                <a16:creationId xmlns:a16="http://schemas.microsoft.com/office/drawing/2014/main" xmlns="" id="{5CFE4164-50C8-4C2E-BC17-D3FAAC655601}"/>
              </a:ext>
            </a:extLst>
          </p:cNvPr>
          <p:cNvSpPr>
            <a:spLocks noChangeShapeType="1"/>
          </p:cNvSpPr>
          <p:nvPr/>
        </p:nvSpPr>
        <p:spPr bwMode="auto">
          <a:xfrm>
            <a:off x="2124075" y="6021388"/>
            <a:ext cx="30956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0703" name="Oval 47">
            <a:extLst>
              <a:ext uri="{FF2B5EF4-FFF2-40B4-BE49-F238E27FC236}">
                <a16:creationId xmlns:a16="http://schemas.microsoft.com/office/drawing/2014/main" xmlns="" id="{21CE3122-85F2-4B2F-9858-1AF7D5755E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68538" y="4868863"/>
            <a:ext cx="142875" cy="144462"/>
          </a:xfrm>
          <a:prstGeom prst="ellipse">
            <a:avLst/>
          </a:prstGeom>
          <a:solidFill>
            <a:srgbClr val="FF33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algn="ctr" eaLnBrk="1" hangingPunct="1"/>
            <a:endParaRPr kumimoji="0" lang="zh-CN" altLang="zh-CN" sz="1800" b="0">
              <a:solidFill>
                <a:srgbClr val="FF3300"/>
              </a:solidFill>
              <a:latin typeface="Verdana" panose="020B0604030504040204" pitchFamily="34" charset="0"/>
            </a:endParaRPr>
          </a:p>
        </p:txBody>
      </p:sp>
      <p:sp>
        <p:nvSpPr>
          <p:cNvPr id="70704" name="Oval 48">
            <a:extLst>
              <a:ext uri="{FF2B5EF4-FFF2-40B4-BE49-F238E27FC236}">
                <a16:creationId xmlns:a16="http://schemas.microsoft.com/office/drawing/2014/main" xmlns="" id="{4DC2877C-78DE-4544-99EB-4B2F2CE8A1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44800" y="2636838"/>
            <a:ext cx="142875" cy="144462"/>
          </a:xfrm>
          <a:prstGeom prst="ellipse">
            <a:avLst/>
          </a:prstGeom>
          <a:solidFill>
            <a:srgbClr val="FF33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algn="ctr" eaLnBrk="1" hangingPunct="1"/>
            <a:endParaRPr kumimoji="0" lang="zh-CN" altLang="zh-CN" sz="1800" b="0">
              <a:solidFill>
                <a:srgbClr val="FF3300"/>
              </a:solidFill>
              <a:latin typeface="Verdana" panose="020B0604030504040204" pitchFamily="34" charset="0"/>
            </a:endParaRPr>
          </a:p>
        </p:txBody>
      </p:sp>
      <p:sp>
        <p:nvSpPr>
          <p:cNvPr id="70705" name="Oval 49">
            <a:extLst>
              <a:ext uri="{FF2B5EF4-FFF2-40B4-BE49-F238E27FC236}">
                <a16:creationId xmlns:a16="http://schemas.microsoft.com/office/drawing/2014/main" xmlns="" id="{7AAF25C6-7944-4C74-8181-96C8ADFE45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05388" y="4149725"/>
            <a:ext cx="142875" cy="144463"/>
          </a:xfrm>
          <a:prstGeom prst="ellipse">
            <a:avLst/>
          </a:prstGeom>
          <a:solidFill>
            <a:srgbClr val="FF33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algn="ctr" eaLnBrk="1" hangingPunct="1"/>
            <a:endParaRPr kumimoji="0" lang="zh-CN" altLang="zh-CN" sz="1800" b="0">
              <a:solidFill>
                <a:srgbClr val="FF3300"/>
              </a:solidFill>
              <a:latin typeface="Verdana" panose="020B0604030504040204" pitchFamily="34" charset="0"/>
            </a:endParaRPr>
          </a:p>
        </p:txBody>
      </p:sp>
      <p:sp>
        <p:nvSpPr>
          <p:cNvPr id="70706" name="Oval 50">
            <a:extLst>
              <a:ext uri="{FF2B5EF4-FFF2-40B4-BE49-F238E27FC236}">
                <a16:creationId xmlns:a16="http://schemas.microsoft.com/office/drawing/2014/main" xmlns="" id="{D2B64A8C-5C98-490E-9A57-0B5B794F12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65750" y="1916113"/>
            <a:ext cx="142875" cy="144462"/>
          </a:xfrm>
          <a:prstGeom prst="ellipse">
            <a:avLst/>
          </a:prstGeom>
          <a:solidFill>
            <a:srgbClr val="FF33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algn="ctr" eaLnBrk="1" hangingPunct="1"/>
            <a:endParaRPr kumimoji="0" lang="zh-CN" altLang="zh-CN" sz="1800" b="0">
              <a:solidFill>
                <a:srgbClr val="FF3300"/>
              </a:solidFill>
              <a:latin typeface="Verdana" panose="020B0604030504040204" pitchFamily="34" charset="0"/>
            </a:endParaRPr>
          </a:p>
        </p:txBody>
      </p:sp>
      <p:sp>
        <p:nvSpPr>
          <p:cNvPr id="70707" name="Oval 51">
            <a:extLst>
              <a:ext uri="{FF2B5EF4-FFF2-40B4-BE49-F238E27FC236}">
                <a16:creationId xmlns:a16="http://schemas.microsoft.com/office/drawing/2014/main" xmlns="" id="{9B2C7CD4-B506-4191-896B-F2B8A0EE13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68763" y="1268413"/>
            <a:ext cx="142875" cy="144462"/>
          </a:xfrm>
          <a:prstGeom prst="ellipse">
            <a:avLst/>
          </a:prstGeom>
          <a:solidFill>
            <a:srgbClr val="FF33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algn="ctr" eaLnBrk="1" hangingPunct="1"/>
            <a:endParaRPr kumimoji="0" lang="zh-CN" altLang="zh-CN" sz="1800" b="0">
              <a:solidFill>
                <a:srgbClr val="FF3300"/>
              </a:solidFill>
              <a:latin typeface="Verdana" panose="020B0604030504040204" pitchFamily="34" charset="0"/>
            </a:endParaRPr>
          </a:p>
        </p:txBody>
      </p:sp>
      <p:sp>
        <p:nvSpPr>
          <p:cNvPr id="70708" name="Oval 52">
            <a:extLst>
              <a:ext uri="{FF2B5EF4-FFF2-40B4-BE49-F238E27FC236}">
                <a16:creationId xmlns:a16="http://schemas.microsoft.com/office/drawing/2014/main" xmlns="" id="{E38B9F86-19C1-4C14-A1BC-297214C0B6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1550" y="3355975"/>
            <a:ext cx="142875" cy="144463"/>
          </a:xfrm>
          <a:prstGeom prst="ellipse">
            <a:avLst/>
          </a:prstGeom>
          <a:solidFill>
            <a:srgbClr val="FF33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algn="ctr" eaLnBrk="1" hangingPunct="1"/>
            <a:endParaRPr kumimoji="0" lang="zh-CN" altLang="zh-CN" sz="1800" b="0">
              <a:solidFill>
                <a:srgbClr val="FF3300"/>
              </a:solidFill>
              <a:latin typeface="Verdana" panose="020B0604030504040204" pitchFamily="34" charset="0"/>
            </a:endParaRPr>
          </a:p>
        </p:txBody>
      </p:sp>
      <p:sp>
        <p:nvSpPr>
          <p:cNvPr id="70709" name="Text Box 53">
            <a:extLst>
              <a:ext uri="{FF2B5EF4-FFF2-40B4-BE49-F238E27FC236}">
                <a16:creationId xmlns:a16="http://schemas.microsoft.com/office/drawing/2014/main" xmlns="" id="{492186D9-6269-4053-A17A-E160492E77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11413" y="4916488"/>
            <a:ext cx="50323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0" lang="en-US" altLang="zh-CN">
                <a:solidFill>
                  <a:srgbClr val="FF3300"/>
                </a:solidFill>
                <a:latin typeface="Verdana" panose="020B0604030504040204" pitchFamily="34" charset="0"/>
              </a:rPr>
              <a:t>A</a:t>
            </a:r>
          </a:p>
        </p:txBody>
      </p:sp>
      <p:sp>
        <p:nvSpPr>
          <p:cNvPr id="70710" name="Text Box 54">
            <a:extLst>
              <a:ext uri="{FF2B5EF4-FFF2-40B4-BE49-F238E27FC236}">
                <a16:creationId xmlns:a16="http://schemas.microsoft.com/office/drawing/2014/main" xmlns="" id="{374A13E9-7F12-49C9-B0F7-93BFCC2C81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4575" y="2997200"/>
            <a:ext cx="5032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0" lang="en-US" altLang="zh-CN">
                <a:solidFill>
                  <a:srgbClr val="FF3300"/>
                </a:solidFill>
                <a:latin typeface="Verdana" panose="020B0604030504040204" pitchFamily="34" charset="0"/>
              </a:rPr>
              <a:t>B</a:t>
            </a:r>
          </a:p>
        </p:txBody>
      </p:sp>
      <p:sp>
        <p:nvSpPr>
          <p:cNvPr id="70711" name="Text Box 55">
            <a:extLst>
              <a:ext uri="{FF2B5EF4-FFF2-40B4-BE49-F238E27FC236}">
                <a16:creationId xmlns:a16="http://schemas.microsoft.com/office/drawing/2014/main" xmlns="" id="{AD45E930-1B49-4855-B7BA-3F6216FA58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16238" y="2276475"/>
            <a:ext cx="50323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0" lang="en-US" altLang="zh-CN">
                <a:solidFill>
                  <a:srgbClr val="FF3300"/>
                </a:solidFill>
                <a:latin typeface="Verdana" panose="020B0604030504040204" pitchFamily="34" charset="0"/>
              </a:rPr>
              <a:t>C</a:t>
            </a:r>
          </a:p>
        </p:txBody>
      </p:sp>
      <p:sp>
        <p:nvSpPr>
          <p:cNvPr id="70712" name="Text Box 56">
            <a:extLst>
              <a:ext uri="{FF2B5EF4-FFF2-40B4-BE49-F238E27FC236}">
                <a16:creationId xmlns:a16="http://schemas.microsoft.com/office/drawing/2014/main" xmlns="" id="{C47397CC-15DE-40DB-AFED-C2AD4B14BD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76825" y="3789363"/>
            <a:ext cx="5032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0" lang="en-US" altLang="zh-CN">
                <a:solidFill>
                  <a:srgbClr val="FF3300"/>
                </a:solidFill>
                <a:latin typeface="Verdana" panose="020B0604030504040204" pitchFamily="34" charset="0"/>
              </a:rPr>
              <a:t>D</a:t>
            </a:r>
          </a:p>
        </p:txBody>
      </p:sp>
      <p:sp>
        <p:nvSpPr>
          <p:cNvPr id="70713" name="Text Box 57">
            <a:extLst>
              <a:ext uri="{FF2B5EF4-FFF2-40B4-BE49-F238E27FC236}">
                <a16:creationId xmlns:a16="http://schemas.microsoft.com/office/drawing/2014/main" xmlns="" id="{CF064C4E-2FC2-42C0-8FC5-218CE0A459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64163" y="1557338"/>
            <a:ext cx="50323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0" lang="en-US" altLang="zh-CN">
                <a:solidFill>
                  <a:srgbClr val="FF3300"/>
                </a:solidFill>
                <a:latin typeface="Verdana" panose="020B0604030504040204" pitchFamily="34" charset="0"/>
              </a:rPr>
              <a:t>E</a:t>
            </a:r>
          </a:p>
        </p:txBody>
      </p:sp>
      <p:sp>
        <p:nvSpPr>
          <p:cNvPr id="70714" name="Text Box 58">
            <a:extLst>
              <a:ext uri="{FF2B5EF4-FFF2-40B4-BE49-F238E27FC236}">
                <a16:creationId xmlns:a16="http://schemas.microsoft.com/office/drawing/2014/main" xmlns="" id="{726773F4-00CB-40A7-A03E-BC45BE5B18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40200" y="908050"/>
            <a:ext cx="5032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0" lang="en-US" altLang="zh-CN">
                <a:solidFill>
                  <a:srgbClr val="FF3300"/>
                </a:solidFill>
                <a:latin typeface="Verdana" panose="020B0604030504040204" pitchFamily="34" charset="0"/>
              </a:rPr>
              <a:t>F</a:t>
            </a:r>
          </a:p>
        </p:txBody>
      </p:sp>
    </p:spTree>
  </p:cSld>
  <p:clrMapOvr>
    <a:masterClrMapping/>
  </p:clrMapOvr>
  <p:transition spd="med">
    <p:randomBar dir="vert"/>
  </p:transition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5" name="Text Box 3">
            <a:extLst>
              <a:ext uri="{FF2B5EF4-FFF2-40B4-BE49-F238E27FC236}">
                <a16:creationId xmlns:a16="http://schemas.microsoft.com/office/drawing/2014/main" xmlns="" id="{BB475834-29F2-4471-B01E-DBD38590A4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1376363"/>
            <a:ext cx="7620000" cy="4473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kumimoji="0" lang="en-US" altLang="zh-CN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kumimoji="0" lang="zh-CN" altLang="en-US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．在地球仪上有许多点和线，赤道属于（    ）</a:t>
            </a:r>
          </a:p>
          <a:p>
            <a:pPr>
              <a:lnSpc>
                <a:spcPct val="150000"/>
              </a:lnSpc>
            </a:pPr>
            <a:r>
              <a:rPr kumimoji="0" lang="en-US" altLang="zh-CN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A.</a:t>
            </a:r>
            <a:r>
              <a:rPr kumimoji="0" lang="zh-CN" altLang="en-US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经线     </a:t>
            </a:r>
            <a:r>
              <a:rPr kumimoji="0" lang="en-US" altLang="zh-CN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B.</a:t>
            </a:r>
            <a:r>
              <a:rPr kumimoji="0" lang="zh-CN" altLang="en-US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纬线     </a:t>
            </a:r>
            <a:r>
              <a:rPr kumimoji="0" lang="en-US" altLang="zh-CN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C.</a:t>
            </a:r>
            <a:r>
              <a:rPr kumimoji="0" lang="zh-CN" altLang="en-US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北回归线     </a:t>
            </a:r>
            <a:r>
              <a:rPr kumimoji="0" lang="en-US" altLang="zh-CN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D.</a:t>
            </a:r>
            <a:r>
              <a:rPr kumimoji="0" lang="zh-CN" altLang="en-US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子午线</a:t>
            </a:r>
          </a:p>
          <a:p>
            <a:pPr>
              <a:lnSpc>
                <a:spcPct val="150000"/>
              </a:lnSpc>
            </a:pPr>
            <a:r>
              <a:rPr kumimoji="0" lang="en-US" altLang="zh-CN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kumimoji="0" lang="zh-CN" altLang="en-US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．下列各线中指示南北方向是（    ）</a:t>
            </a:r>
          </a:p>
          <a:p>
            <a:pPr>
              <a:lnSpc>
                <a:spcPct val="150000"/>
              </a:lnSpc>
            </a:pPr>
            <a:r>
              <a:rPr kumimoji="0" lang="en-US" altLang="zh-CN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A.</a:t>
            </a:r>
            <a:r>
              <a:rPr kumimoji="0" lang="zh-CN" altLang="en-US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本初子午线        </a:t>
            </a:r>
            <a:r>
              <a:rPr kumimoji="0" lang="en-US" altLang="zh-CN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B.</a:t>
            </a:r>
            <a:r>
              <a:rPr kumimoji="0" lang="zh-CN" altLang="en-US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赤道    </a:t>
            </a:r>
          </a:p>
          <a:p>
            <a:pPr>
              <a:lnSpc>
                <a:spcPct val="150000"/>
              </a:lnSpc>
            </a:pPr>
            <a:r>
              <a:rPr kumimoji="0" lang="en-US" altLang="zh-CN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C.</a:t>
            </a:r>
            <a:r>
              <a:rPr kumimoji="0" lang="zh-CN" altLang="en-US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北回归线          </a:t>
            </a:r>
            <a:r>
              <a:rPr kumimoji="0" lang="en-US" altLang="zh-CN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D.</a:t>
            </a:r>
            <a:r>
              <a:rPr kumimoji="0" lang="zh-CN" altLang="en-US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南极圈</a:t>
            </a:r>
          </a:p>
          <a:p>
            <a:pPr>
              <a:lnSpc>
                <a:spcPct val="150000"/>
              </a:lnSpc>
            </a:pPr>
            <a:r>
              <a:rPr kumimoji="0" lang="en-US" altLang="zh-CN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3</a:t>
            </a:r>
            <a:r>
              <a:rPr kumimoji="0" lang="zh-CN" altLang="en-US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．人们常用字母“</a:t>
            </a:r>
            <a:r>
              <a:rPr kumimoji="0" lang="en-US" altLang="zh-CN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E”</a:t>
            </a:r>
            <a:r>
              <a:rPr kumimoji="0" lang="zh-CN" altLang="en-US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、“</a:t>
            </a:r>
            <a:r>
              <a:rPr kumimoji="0" lang="en-US" altLang="zh-CN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N”</a:t>
            </a:r>
            <a:r>
              <a:rPr kumimoji="0" lang="zh-CN" altLang="en-US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来表示（　  ）</a:t>
            </a:r>
          </a:p>
          <a:p>
            <a:pPr>
              <a:lnSpc>
                <a:spcPct val="150000"/>
              </a:lnSpc>
            </a:pPr>
            <a:r>
              <a:rPr kumimoji="0" lang="en-US" altLang="zh-CN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A.</a:t>
            </a:r>
            <a:r>
              <a:rPr kumimoji="0" lang="zh-CN" altLang="en-US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东经和北纬        </a:t>
            </a:r>
            <a:r>
              <a:rPr kumimoji="0" lang="en-US" altLang="zh-CN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B.</a:t>
            </a:r>
            <a:r>
              <a:rPr kumimoji="0" lang="zh-CN" altLang="en-US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东经和南纬   </a:t>
            </a:r>
          </a:p>
          <a:p>
            <a:pPr>
              <a:lnSpc>
                <a:spcPct val="150000"/>
              </a:lnSpc>
            </a:pPr>
            <a:r>
              <a:rPr kumimoji="0" lang="en-US" altLang="zh-CN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C.</a:t>
            </a:r>
            <a:r>
              <a:rPr kumimoji="0" lang="zh-CN" altLang="en-US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西经和北纬        </a:t>
            </a:r>
            <a:r>
              <a:rPr kumimoji="0" lang="en-US" altLang="zh-CN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D.</a:t>
            </a:r>
            <a:r>
              <a:rPr kumimoji="0" lang="zh-CN" altLang="en-US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西经和南纬</a:t>
            </a:r>
          </a:p>
        </p:txBody>
      </p:sp>
      <p:sp>
        <p:nvSpPr>
          <p:cNvPr id="177156" name="Text Box 4">
            <a:extLst>
              <a:ext uri="{FF2B5EF4-FFF2-40B4-BE49-F238E27FC236}">
                <a16:creationId xmlns:a16="http://schemas.microsoft.com/office/drawing/2014/main" xmlns="" id="{97622ABC-5AA8-4764-8273-55088F0C01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72225" y="1584325"/>
            <a:ext cx="76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kumimoji="0" lang="en-US" altLang="zh-CN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B</a:t>
            </a:r>
          </a:p>
        </p:txBody>
      </p:sp>
      <p:sp>
        <p:nvSpPr>
          <p:cNvPr id="177157" name="Text Box 5">
            <a:extLst>
              <a:ext uri="{FF2B5EF4-FFF2-40B4-BE49-F238E27FC236}">
                <a16:creationId xmlns:a16="http://schemas.microsoft.com/office/drawing/2014/main" xmlns="" id="{EDC609B8-ED89-4DEC-B291-71C98F5ED1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48263" y="2671763"/>
            <a:ext cx="76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kumimoji="0" lang="en-US" altLang="zh-CN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A</a:t>
            </a:r>
          </a:p>
        </p:txBody>
      </p:sp>
      <p:sp>
        <p:nvSpPr>
          <p:cNvPr id="177158" name="Text Box 6">
            <a:extLst>
              <a:ext uri="{FF2B5EF4-FFF2-40B4-BE49-F238E27FC236}">
                <a16:creationId xmlns:a16="http://schemas.microsoft.com/office/drawing/2014/main" xmlns="" id="{3CF8C736-368F-4B54-8FA3-27F1D9A952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84888" y="4327525"/>
            <a:ext cx="76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kumimoji="0" lang="en-US" altLang="zh-CN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A </a:t>
            </a:r>
          </a:p>
        </p:txBody>
      </p:sp>
      <p:sp>
        <p:nvSpPr>
          <p:cNvPr id="177159" name="Text Box 7">
            <a:extLst>
              <a:ext uri="{FF2B5EF4-FFF2-40B4-BE49-F238E27FC236}">
                <a16:creationId xmlns:a16="http://schemas.microsoft.com/office/drawing/2014/main" xmlns="" id="{1DF48341-7A4A-4BA5-9351-9B9CC16C35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650" y="620713"/>
            <a:ext cx="7620000" cy="823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66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kumimoji="0" lang="zh-CN" altLang="en-US" sz="4800">
                <a:solidFill>
                  <a:srgbClr val="FF0000"/>
                </a:solidFill>
                <a:latin typeface="Arial" panose="020B0604020202020204" pitchFamily="34" charset="0"/>
                <a:ea typeface="隶书" pitchFamily="49" charset="-122"/>
              </a:rPr>
              <a:t>课堂练习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77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77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77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7156" grpId="0" autoUpdateAnimBg="0"/>
      <p:bldP spid="177157" grpId="0" autoUpdateAnimBg="0"/>
      <p:bldP spid="177158" grpId="0" autoUpdateAnimBg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79" name="Text Box 3">
            <a:extLst>
              <a:ext uri="{FF2B5EF4-FFF2-40B4-BE49-F238E27FC236}">
                <a16:creationId xmlns:a16="http://schemas.microsoft.com/office/drawing/2014/main" xmlns="" id="{A5FB5B13-1D7C-4F45-83E6-8ADA8E00EC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650" y="1700213"/>
            <a:ext cx="7620000" cy="337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kumimoji="0" lang="en-US" altLang="zh-CN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4</a:t>
            </a:r>
            <a:r>
              <a:rPr kumimoji="0" lang="zh-CN" altLang="en-US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．北京（</a:t>
            </a:r>
            <a:r>
              <a:rPr kumimoji="0" lang="en-US" altLang="zh-CN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116°E</a:t>
            </a:r>
            <a:r>
              <a:rPr kumimoji="0" lang="zh-CN" altLang="en-US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kumimoji="0" lang="en-US" altLang="zh-CN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40°N</a:t>
            </a:r>
            <a:r>
              <a:rPr kumimoji="0" lang="zh-CN" altLang="en-US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）位于（    ）</a:t>
            </a:r>
          </a:p>
          <a:p>
            <a:pPr>
              <a:lnSpc>
                <a:spcPct val="150000"/>
              </a:lnSpc>
            </a:pPr>
            <a:r>
              <a:rPr kumimoji="0" lang="en-US" altLang="zh-CN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A.</a:t>
            </a:r>
            <a:r>
              <a:rPr kumimoji="0" lang="zh-CN" altLang="en-US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北半球、东半球      </a:t>
            </a:r>
            <a:r>
              <a:rPr kumimoji="0" lang="en-US" altLang="zh-CN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B.</a:t>
            </a:r>
            <a:r>
              <a:rPr kumimoji="0" lang="zh-CN" altLang="en-US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南半球、西半球</a:t>
            </a:r>
          </a:p>
          <a:p>
            <a:pPr>
              <a:lnSpc>
                <a:spcPct val="150000"/>
              </a:lnSpc>
            </a:pPr>
            <a:r>
              <a:rPr kumimoji="0" lang="en-US" altLang="zh-CN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C.</a:t>
            </a:r>
            <a:r>
              <a:rPr kumimoji="0" lang="zh-CN" altLang="en-US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北半球、西半球      </a:t>
            </a:r>
            <a:r>
              <a:rPr kumimoji="0" lang="en-US" altLang="zh-CN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D.</a:t>
            </a:r>
            <a:r>
              <a:rPr kumimoji="0" lang="zh-CN" altLang="en-US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南半球、东半球</a:t>
            </a:r>
          </a:p>
          <a:p>
            <a:pPr>
              <a:lnSpc>
                <a:spcPct val="150000"/>
              </a:lnSpc>
            </a:pPr>
            <a:r>
              <a:rPr kumimoji="0" lang="en-US" altLang="zh-CN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5</a:t>
            </a:r>
            <a:r>
              <a:rPr kumimoji="0" lang="zh-CN" altLang="en-US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．划分东西半球的经线圈是（    ）</a:t>
            </a:r>
          </a:p>
          <a:p>
            <a:pPr>
              <a:lnSpc>
                <a:spcPct val="150000"/>
              </a:lnSpc>
            </a:pPr>
            <a:r>
              <a:rPr kumimoji="0" lang="en-US" altLang="zh-CN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A.0° </a:t>
            </a:r>
            <a:r>
              <a:rPr kumimoji="0" lang="zh-CN" altLang="en-US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和</a:t>
            </a:r>
            <a:r>
              <a:rPr kumimoji="0" lang="en-US" altLang="zh-CN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180° </a:t>
            </a:r>
            <a:r>
              <a:rPr kumimoji="0" lang="zh-CN" altLang="en-US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经线圈      </a:t>
            </a:r>
            <a:r>
              <a:rPr kumimoji="0" lang="en-US" altLang="zh-CN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B.</a:t>
            </a:r>
            <a:r>
              <a:rPr kumimoji="0" lang="zh-CN" altLang="en-US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任何一个经线圈</a:t>
            </a:r>
          </a:p>
          <a:p>
            <a:pPr>
              <a:lnSpc>
                <a:spcPct val="150000"/>
              </a:lnSpc>
            </a:pPr>
            <a:r>
              <a:rPr kumimoji="0" lang="en-US" altLang="zh-CN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C.20°E</a:t>
            </a:r>
            <a:r>
              <a:rPr kumimoji="0" lang="zh-CN" altLang="en-US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和</a:t>
            </a:r>
            <a:r>
              <a:rPr kumimoji="0" lang="en-US" altLang="zh-CN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160°W</a:t>
            </a:r>
            <a:r>
              <a:rPr kumimoji="0" lang="zh-CN" altLang="en-US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经线圈     </a:t>
            </a:r>
            <a:r>
              <a:rPr kumimoji="0" lang="en-US" altLang="zh-CN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D.20°W</a:t>
            </a:r>
            <a:r>
              <a:rPr kumimoji="0" lang="zh-CN" altLang="en-US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和</a:t>
            </a:r>
            <a:r>
              <a:rPr kumimoji="0" lang="en-US" altLang="zh-CN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160°E</a:t>
            </a:r>
            <a:r>
              <a:rPr kumimoji="0" lang="zh-CN" altLang="en-US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经线圈</a:t>
            </a:r>
          </a:p>
        </p:txBody>
      </p:sp>
      <p:sp>
        <p:nvSpPr>
          <p:cNvPr id="178180" name="Text Box 4">
            <a:extLst>
              <a:ext uri="{FF2B5EF4-FFF2-40B4-BE49-F238E27FC236}">
                <a16:creationId xmlns:a16="http://schemas.microsoft.com/office/drawing/2014/main" xmlns="" id="{078A8561-4D56-46EF-9B1F-C89BB2CC35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64163" y="1916113"/>
            <a:ext cx="76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kumimoji="0" lang="en-US" altLang="zh-CN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A</a:t>
            </a:r>
          </a:p>
        </p:txBody>
      </p:sp>
      <p:sp>
        <p:nvSpPr>
          <p:cNvPr id="178181" name="Text Box 5">
            <a:extLst>
              <a:ext uri="{FF2B5EF4-FFF2-40B4-BE49-F238E27FC236}">
                <a16:creationId xmlns:a16="http://schemas.microsoft.com/office/drawing/2014/main" xmlns="" id="{D86D319B-0AD5-4983-89DF-AAA9A4520C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59338" y="3573463"/>
            <a:ext cx="76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kumimoji="0" lang="en-US" altLang="zh-CN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D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78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78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8180" grpId="0" autoUpdateAnimBg="0"/>
      <p:bldP spid="178181" grpId="0" autoUpdateAnimBg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Text Box 4">
            <a:extLst>
              <a:ext uri="{FF2B5EF4-FFF2-40B4-BE49-F238E27FC236}">
                <a16:creationId xmlns:a16="http://schemas.microsoft.com/office/drawing/2014/main" xmlns="" id="{5703D8BD-1E27-4802-8802-DE9BF74DD4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288" y="908050"/>
            <a:ext cx="7056437" cy="3387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zh-CN" altLang="en-US" sz="3600"/>
              <a:t>　　暑假期间一中国小朋友，写信邀请来自澳大利亚、巴西、美国的三位小朋友到纬度</a:t>
            </a:r>
            <a:r>
              <a:rPr lang="en-US" altLang="zh-CN" sz="3600"/>
              <a:t>40</a:t>
            </a:r>
            <a:r>
              <a:rPr lang="en-US" altLang="zh-CN" sz="3600" baseline="30000"/>
              <a:t>0</a:t>
            </a:r>
            <a:r>
              <a:rPr lang="zh-CN" altLang="en-US" sz="3600"/>
              <a:t>、经度</a:t>
            </a:r>
            <a:r>
              <a:rPr lang="en-US" altLang="zh-CN" sz="3600"/>
              <a:t>160</a:t>
            </a:r>
            <a:r>
              <a:rPr lang="en-US" altLang="zh-CN" sz="3600" baseline="30000"/>
              <a:t>0</a:t>
            </a:r>
            <a:r>
              <a:rPr lang="zh-CN" altLang="en-US" sz="3600"/>
              <a:t>的地方一同度假。他们能聚会在一起吗？可能发生什么差错呢？</a:t>
            </a:r>
          </a:p>
        </p:txBody>
      </p:sp>
      <p:sp>
        <p:nvSpPr>
          <p:cNvPr id="78851" name="AutoShape 5">
            <a:extLst>
              <a:ext uri="{FF2B5EF4-FFF2-40B4-BE49-F238E27FC236}">
                <a16:creationId xmlns:a16="http://schemas.microsoft.com/office/drawing/2014/main" xmlns="" id="{CE7EFDAA-4BD7-4FDC-9CD3-E258B85ADE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48488" y="0"/>
            <a:ext cx="1296987" cy="720725"/>
          </a:xfrm>
          <a:prstGeom prst="wedgeEllipseCallout">
            <a:avLst>
              <a:gd name="adj1" fmla="val -56977"/>
              <a:gd name="adj2" fmla="val 85903"/>
            </a:avLst>
          </a:prstGeom>
          <a:solidFill>
            <a:srgbClr val="00FFFF"/>
          </a:solidFill>
          <a:ln w="63500">
            <a:solidFill>
              <a:srgbClr val="FFCC00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algn="ctr" eaLnBrk="1" hangingPunct="1"/>
            <a:r>
              <a:rPr lang="zh-CN" altLang="en-US">
                <a:solidFill>
                  <a:srgbClr val="FF0066"/>
                </a:solidFill>
              </a:rPr>
              <a:t>讨论</a:t>
            </a:r>
          </a:p>
        </p:txBody>
      </p:sp>
      <p:sp>
        <p:nvSpPr>
          <p:cNvPr id="138247" name="Text Box 7">
            <a:extLst>
              <a:ext uri="{FF2B5EF4-FFF2-40B4-BE49-F238E27FC236}">
                <a16:creationId xmlns:a16="http://schemas.microsoft.com/office/drawing/2014/main" xmlns="" id="{48A25110-7394-478C-97C3-4ED7C29E2B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03350" y="4149725"/>
            <a:ext cx="38544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zh-CN" altLang="en-US" sz="3600">
                <a:solidFill>
                  <a:schemeClr val="tx1"/>
                </a:solidFill>
              </a:rPr>
              <a:t>不能聚会在一起的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82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82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8247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090" name="Picture 2" descr="playboy">
            <a:extLst>
              <a:ext uri="{FF2B5EF4-FFF2-40B4-BE49-F238E27FC236}">
                <a16:creationId xmlns:a16="http://schemas.microsoft.com/office/drawing/2014/main" xmlns="" id="{2F11A64E-3006-44A1-A19B-2CD2719A6CB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33400" y="3760788"/>
            <a:ext cx="2133600" cy="308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9875" name="Picture 3" descr="111">
            <a:extLst>
              <a:ext uri="{FF2B5EF4-FFF2-40B4-BE49-F238E27FC236}">
                <a16:creationId xmlns:a16="http://schemas.microsoft.com/office/drawing/2014/main" xmlns="" id="{58EEE2C9-971E-427E-8C9E-23FCB57162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4913" y="2732088"/>
            <a:ext cx="954087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9092" name="AutoShape 4">
            <a:extLst>
              <a:ext uri="{FF2B5EF4-FFF2-40B4-BE49-F238E27FC236}">
                <a16:creationId xmlns:a16="http://schemas.microsoft.com/office/drawing/2014/main" xmlns="" id="{D4E8EF84-14BA-4DB1-B15D-E1391F8F4C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217488"/>
            <a:ext cx="3276600" cy="1371600"/>
          </a:xfrm>
          <a:prstGeom prst="wedgeEllipseCallout">
            <a:avLst>
              <a:gd name="adj1" fmla="val -12111"/>
              <a:gd name="adj2" fmla="val 129051"/>
            </a:avLst>
          </a:prstGeom>
          <a:solidFill>
            <a:srgbClr val="FFCC99"/>
          </a:solidFill>
          <a:ln w="9525" cap="rnd">
            <a:solidFill>
              <a:schemeClr val="tx1"/>
            </a:solidFill>
            <a:prstDash val="sysDot"/>
            <a:miter lim="800000"/>
            <a:headEnd/>
            <a:tailEnd/>
          </a:ln>
        </p:spPr>
        <p:txBody>
          <a:bodyPr/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algn="ctr" eaLnBrk="1" hangingPunct="1"/>
            <a:r>
              <a:rPr lang="zh-CN" altLang="en-US">
                <a:solidFill>
                  <a:schemeClr val="tx1"/>
                </a:solidFill>
              </a:rPr>
              <a:t>谢谢你今天提问我</a:t>
            </a:r>
            <a:r>
              <a:rPr lang="en-US" altLang="zh-CN">
                <a:solidFill>
                  <a:schemeClr val="tx1"/>
                </a:solidFill>
              </a:rPr>
              <a:t>,</a:t>
            </a:r>
            <a:r>
              <a:rPr lang="zh-CN" altLang="en-US">
                <a:solidFill>
                  <a:schemeClr val="tx1"/>
                </a:solidFill>
              </a:rPr>
              <a:t>明天咱们学点什么</a:t>
            </a:r>
            <a:r>
              <a:rPr lang="en-US" altLang="zh-CN">
                <a:solidFill>
                  <a:schemeClr val="tx1"/>
                </a:solidFill>
              </a:rPr>
              <a:t>?</a:t>
            </a:r>
          </a:p>
        </p:txBody>
      </p:sp>
      <p:sp>
        <p:nvSpPr>
          <p:cNvPr id="89093" name="AutoShape 5">
            <a:extLst>
              <a:ext uri="{FF2B5EF4-FFF2-40B4-BE49-F238E27FC236}">
                <a16:creationId xmlns:a16="http://schemas.microsoft.com/office/drawing/2014/main" xmlns="" id="{E6F9EF05-EEF0-4566-BBEA-BBF7199540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217488"/>
            <a:ext cx="3276600" cy="1371600"/>
          </a:xfrm>
          <a:prstGeom prst="wedgeEllipseCallout">
            <a:avLst>
              <a:gd name="adj1" fmla="val -12111"/>
              <a:gd name="adj2" fmla="val 129051"/>
            </a:avLst>
          </a:prstGeom>
          <a:solidFill>
            <a:srgbClr val="FFCC99"/>
          </a:solidFill>
          <a:ln w="9525" cap="rnd">
            <a:solidFill>
              <a:schemeClr val="tx1"/>
            </a:solidFill>
            <a:prstDash val="sysDot"/>
            <a:miter lim="800000"/>
            <a:headEnd/>
            <a:tailEnd/>
          </a:ln>
        </p:spPr>
        <p:txBody>
          <a:bodyPr/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algn="ctr" eaLnBrk="1" hangingPunct="1"/>
            <a:r>
              <a:rPr lang="zh-CN" altLang="en-US">
                <a:solidFill>
                  <a:schemeClr val="tx1"/>
                </a:solidFill>
              </a:rPr>
              <a:t>明天见</a:t>
            </a:r>
            <a:r>
              <a:rPr lang="en-US" altLang="zh-CN">
                <a:solidFill>
                  <a:schemeClr val="tx1"/>
                </a:solidFill>
              </a:rPr>
              <a:t>!</a:t>
            </a:r>
            <a:r>
              <a:rPr lang="zh-CN" altLang="en-US">
                <a:solidFill>
                  <a:schemeClr val="tx1"/>
                </a:solidFill>
              </a:rPr>
              <a:t>祝你中考取得好成绩</a:t>
            </a:r>
            <a:r>
              <a:rPr lang="en-US" altLang="zh-CN">
                <a:solidFill>
                  <a:schemeClr val="tx1"/>
                </a:solidFill>
              </a:rPr>
              <a:t>!</a:t>
            </a:r>
          </a:p>
        </p:txBody>
      </p:sp>
      <p:sp>
        <p:nvSpPr>
          <p:cNvPr id="89094" name="AutoShape 6">
            <a:extLst>
              <a:ext uri="{FF2B5EF4-FFF2-40B4-BE49-F238E27FC236}">
                <a16:creationId xmlns:a16="http://schemas.microsoft.com/office/drawing/2014/main" xmlns="" id="{403098F5-7D27-4E2F-B83D-7B051B1EE4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217488"/>
            <a:ext cx="3276600" cy="1371600"/>
          </a:xfrm>
          <a:prstGeom prst="wedgeEllipseCallout">
            <a:avLst>
              <a:gd name="adj1" fmla="val -12111"/>
              <a:gd name="adj2" fmla="val 129051"/>
            </a:avLst>
          </a:prstGeom>
          <a:solidFill>
            <a:srgbClr val="FFCC99"/>
          </a:solidFill>
          <a:ln w="9525" cap="rnd">
            <a:solidFill>
              <a:schemeClr val="tx1"/>
            </a:solidFill>
            <a:prstDash val="sysDot"/>
            <a:miter lim="800000"/>
            <a:headEnd/>
            <a:tailEnd/>
          </a:ln>
        </p:spPr>
        <p:txBody>
          <a:bodyPr/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algn="ctr" eaLnBrk="1" hangingPunct="1"/>
            <a:r>
              <a:rPr lang="zh-CN" altLang="en-US">
                <a:solidFill>
                  <a:schemeClr val="tx1"/>
                </a:solidFill>
              </a:rPr>
              <a:t>我一定改正</a:t>
            </a:r>
            <a:r>
              <a:rPr lang="en-US" altLang="zh-CN">
                <a:solidFill>
                  <a:schemeClr val="tx1"/>
                </a:solidFill>
              </a:rPr>
              <a:t>,</a:t>
            </a:r>
            <a:r>
              <a:rPr lang="zh-CN" altLang="en-US">
                <a:solidFill>
                  <a:schemeClr val="tx1"/>
                </a:solidFill>
              </a:rPr>
              <a:t>还希望你能经常提醒我</a:t>
            </a:r>
            <a:r>
              <a:rPr lang="en-US" altLang="zh-CN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89095" name="AutoShape 7">
            <a:extLst>
              <a:ext uri="{FF2B5EF4-FFF2-40B4-BE49-F238E27FC236}">
                <a16:creationId xmlns:a16="http://schemas.microsoft.com/office/drawing/2014/main" xmlns="" id="{0E66E94F-DF6F-4DD1-B234-0C4DDC5BD9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29350" y="836613"/>
            <a:ext cx="2914650" cy="1906587"/>
          </a:xfrm>
          <a:prstGeom prst="cloudCallout">
            <a:avLst>
              <a:gd name="adj1" fmla="val -34148"/>
              <a:gd name="adj2" fmla="val 69898"/>
            </a:avLst>
          </a:prstGeom>
          <a:solidFill>
            <a:schemeClr val="hlink"/>
          </a:solidFill>
          <a:ln w="9525">
            <a:solidFill>
              <a:schemeClr val="hlink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algn="ctr" eaLnBrk="1" hangingPunct="1"/>
            <a:r>
              <a:rPr lang="zh-CN" altLang="en-US">
                <a:solidFill>
                  <a:srgbClr val="FF3300"/>
                </a:solidFill>
              </a:rPr>
              <a:t>没问题</a:t>
            </a:r>
            <a:r>
              <a:rPr lang="en-US" altLang="zh-CN">
                <a:solidFill>
                  <a:srgbClr val="FF3300"/>
                </a:solidFill>
              </a:rPr>
              <a:t>,</a:t>
            </a:r>
            <a:r>
              <a:rPr lang="zh-CN" altLang="en-US">
                <a:solidFill>
                  <a:srgbClr val="FF3300"/>
                </a:solidFill>
              </a:rPr>
              <a:t>下节课见</a:t>
            </a:r>
            <a:r>
              <a:rPr lang="en-US" altLang="zh-CN">
                <a:solidFill>
                  <a:srgbClr val="FF3300"/>
                </a:solidFill>
              </a:rPr>
              <a:t>!</a:t>
            </a:r>
          </a:p>
        </p:txBody>
      </p:sp>
      <p:sp>
        <p:nvSpPr>
          <p:cNvPr id="89096" name="AutoShape 8">
            <a:extLst>
              <a:ext uri="{FF2B5EF4-FFF2-40B4-BE49-F238E27FC236}">
                <a16:creationId xmlns:a16="http://schemas.microsoft.com/office/drawing/2014/main" xmlns="" id="{C8FC3CB1-5B69-4AC9-B1F6-2EDFE42BA8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" y="141288"/>
            <a:ext cx="3733800" cy="1676400"/>
          </a:xfrm>
          <a:prstGeom prst="wedgeEllipseCallout">
            <a:avLst>
              <a:gd name="adj1" fmla="val -14713"/>
              <a:gd name="adj2" fmla="val 101042"/>
            </a:avLst>
          </a:prstGeom>
          <a:solidFill>
            <a:srgbClr val="FF00FF"/>
          </a:solidFill>
          <a:ln w="9525" cap="rnd">
            <a:solidFill>
              <a:schemeClr val="tx1"/>
            </a:solidFill>
            <a:prstDash val="sysDot"/>
            <a:miter lim="800000"/>
            <a:headEnd/>
            <a:tailEnd/>
          </a:ln>
        </p:spPr>
        <p:txBody>
          <a:bodyPr/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algn="ctr" eaLnBrk="1" hangingPunct="1"/>
            <a:r>
              <a:rPr lang="zh-CN" altLang="en-US">
                <a:solidFill>
                  <a:schemeClr val="tx1"/>
                </a:solidFill>
              </a:rPr>
              <a:t>明天见</a:t>
            </a:r>
            <a:r>
              <a:rPr lang="en-US" altLang="zh-CN">
                <a:solidFill>
                  <a:schemeClr val="tx1"/>
                </a:solidFill>
              </a:rPr>
              <a:t>,</a:t>
            </a:r>
            <a:r>
              <a:rPr lang="zh-CN" altLang="en-US">
                <a:solidFill>
                  <a:schemeClr val="tx1"/>
                </a:solidFill>
              </a:rPr>
              <a:t>今天遇见你真高兴</a:t>
            </a:r>
            <a:r>
              <a:rPr lang="en-US" altLang="zh-CN">
                <a:solidFill>
                  <a:schemeClr val="tx1"/>
                </a:solidFill>
              </a:rPr>
              <a:t>!</a:t>
            </a:r>
            <a:r>
              <a:rPr lang="zh-CN" altLang="en-US">
                <a:solidFill>
                  <a:schemeClr val="tx1"/>
                </a:solidFill>
              </a:rPr>
              <a:t>地理一定能考出好成绩</a:t>
            </a:r>
            <a:r>
              <a:rPr lang="en-US" altLang="zh-CN">
                <a:solidFill>
                  <a:schemeClr val="tx1"/>
                </a:solidFill>
              </a:rPr>
              <a:t>!</a:t>
            </a:r>
          </a:p>
        </p:txBody>
      </p:sp>
      <p:pic>
        <p:nvPicPr>
          <p:cNvPr id="79881" name="Picture 9" descr="line3_1">
            <a:extLst>
              <a:ext uri="{FF2B5EF4-FFF2-40B4-BE49-F238E27FC236}">
                <a16:creationId xmlns:a16="http://schemas.microsoft.com/office/drawing/2014/main" xmlns="" id="{1A22DB2C-70E1-43DE-8E8F-0562138A9D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34113"/>
            <a:ext cx="9144000" cy="60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0" fill="hold"/>
                                        <p:tgtEl>
                                          <p:spTgt spid="890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0" fill="hold"/>
                                        <p:tgtEl>
                                          <p:spTgt spid="890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85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130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1750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2200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092" grpId="0" animBg="1" autoUpdateAnimBg="0"/>
      <p:bldP spid="89093" grpId="0" animBg="1" autoUpdateAnimBg="0"/>
      <p:bldP spid="89094" grpId="0" animBg="1" autoUpdateAnimBg="0"/>
      <p:bldP spid="89095" grpId="0" animBg="1" autoUpdateAnimBg="0"/>
      <p:bldP spid="89096" grpId="0" animBg="1" autoUpdateAnimBg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4146" name="Group 2">
            <a:extLst>
              <a:ext uri="{FF2B5EF4-FFF2-40B4-BE49-F238E27FC236}">
                <a16:creationId xmlns:a16="http://schemas.microsoft.com/office/drawing/2014/main" xmlns="" id="{436A50FA-98E0-454F-A3B4-D761FBB57094}"/>
              </a:ext>
            </a:extLst>
          </p:cNvPr>
          <p:cNvGraphicFramePr>
            <a:graphicFrameLocks noGrp="1"/>
          </p:cNvGraphicFramePr>
          <p:nvPr>
            <p:ph/>
          </p:nvPr>
        </p:nvGraphicFramePr>
        <p:xfrm>
          <a:off x="0" y="0"/>
          <a:ext cx="8151813" cy="5826126"/>
        </p:xfrm>
        <a:graphic>
          <a:graphicData uri="http://schemas.openxmlformats.org/drawingml/2006/table">
            <a:tbl>
              <a:tblPr/>
              <a:tblGrid>
                <a:gridCol w="10287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008063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971550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</a:tblGrid>
              <a:tr h="9128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endParaRPr kumimoji="0" lang="zh-CN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黑体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triangl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triangl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endParaRPr kumimoji="0" lang="zh-CN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黑体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triangl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triangl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triangl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黑体" pitchFamily="2" charset="-122"/>
                          <a:cs typeface="Times New Roman" pitchFamily="18" charset="0"/>
                        </a:rPr>
                        <a:t>马玉龙</a:t>
                      </a:r>
                      <a:endParaRPr kumimoji="0" lang="zh-CN" alt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黑体" pitchFamily="2" charset="-122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triangl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triangl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triangl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黑体" pitchFamily="2" charset="-122"/>
                          <a:cs typeface="Times New Roman" pitchFamily="18" charset="0"/>
                        </a:rPr>
                        <a:t>何吉林</a:t>
                      </a:r>
                      <a:endParaRPr kumimoji="0" lang="zh-CN" alt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黑体" pitchFamily="2" charset="-122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triangl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triangl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triangl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endParaRPr kumimoji="0" lang="zh-CN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黑体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triangl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triangl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triangl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黑体" pitchFamily="2" charset="-122"/>
                          <a:cs typeface="Times New Roman" pitchFamily="18" charset="0"/>
                        </a:rPr>
                        <a:t>卢万丰</a:t>
                      </a:r>
                      <a:endParaRPr kumimoji="0" lang="zh-CN" alt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黑体" pitchFamily="2" charset="-122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triangl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triangl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triangl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黑体" pitchFamily="2" charset="-122"/>
                          <a:cs typeface="Times New Roman" pitchFamily="18" charset="0"/>
                        </a:rPr>
                        <a:t>洪进龙</a:t>
                      </a:r>
                      <a:endParaRPr kumimoji="0" lang="zh-CN" alt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黑体" pitchFamily="2" charset="-122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triangl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triangl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triangl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黑体" pitchFamily="2" charset="-122"/>
                          <a:cs typeface="Times New Roman" pitchFamily="18" charset="0"/>
                        </a:rPr>
                        <a:t>刘宏超</a:t>
                      </a:r>
                      <a:endParaRPr kumimoji="0" lang="zh-CN" alt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黑体" pitchFamily="2" charset="-122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triangl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triangl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8255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黑体" pitchFamily="2" charset="-122"/>
                          <a:cs typeface="Times New Roman" pitchFamily="18" charset="0"/>
                        </a:rPr>
                        <a:t>许建锋</a:t>
                      </a:r>
                      <a:endParaRPr kumimoji="0" lang="zh-CN" alt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黑体" pitchFamily="2" charset="-122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triangl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triangl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triangl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黑体" pitchFamily="2" charset="-122"/>
                          <a:cs typeface="Times New Roman" pitchFamily="18" charset="0"/>
                        </a:rPr>
                        <a:t>蔡志斌</a:t>
                      </a:r>
                      <a:endParaRPr kumimoji="0" lang="zh-CN" alt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黑体" pitchFamily="2" charset="-122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triangl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triangl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triangl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triangl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黑体" pitchFamily="2" charset="-122"/>
                          <a:cs typeface="Times New Roman" pitchFamily="18" charset="0"/>
                        </a:rPr>
                        <a:t>余治军</a:t>
                      </a:r>
                      <a:endParaRPr kumimoji="0" lang="zh-CN" alt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黑体" pitchFamily="2" charset="-122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triangl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triangl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triangl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triangl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黑体" pitchFamily="2" charset="-122"/>
                          <a:cs typeface="Times New Roman" pitchFamily="18" charset="0"/>
                        </a:rPr>
                        <a:t>孙源程</a:t>
                      </a:r>
                      <a:endParaRPr kumimoji="0" lang="zh-CN" alt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黑体" pitchFamily="2" charset="-122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triangl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triangl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triangl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triangl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黑体" pitchFamily="2" charset="-122"/>
                          <a:cs typeface="Times New Roman" pitchFamily="18" charset="0"/>
                        </a:rPr>
                        <a:t>韩文曼</a:t>
                      </a:r>
                      <a:endParaRPr kumimoji="0" lang="zh-CN" alt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黑体" pitchFamily="2" charset="-122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triangl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triangl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triangl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triangl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黑体" pitchFamily="2" charset="-122"/>
                          <a:cs typeface="Times New Roman" pitchFamily="18" charset="0"/>
                        </a:rPr>
                        <a:t>尤晓南</a:t>
                      </a:r>
                      <a:endParaRPr kumimoji="0" lang="zh-CN" alt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黑体" pitchFamily="2" charset="-122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triangl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triangl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triangl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triangl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黑体" pitchFamily="2" charset="-122"/>
                          <a:cs typeface="Times New Roman" pitchFamily="18" charset="0"/>
                        </a:rPr>
                        <a:t>陈嘉滨</a:t>
                      </a:r>
                      <a:endParaRPr kumimoji="0" lang="zh-CN" alt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黑体" pitchFamily="2" charset="-122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triangl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triangl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triangl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triangl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黑体" pitchFamily="2" charset="-122"/>
                          <a:cs typeface="Times New Roman" pitchFamily="18" charset="0"/>
                        </a:rPr>
                        <a:t>林巧凤</a:t>
                      </a:r>
                      <a:endParaRPr kumimoji="0" lang="zh-CN" alt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黑体" pitchFamily="2" charset="-122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triangl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triangl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triangl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255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黑体" pitchFamily="2" charset="-122"/>
                          <a:cs typeface="Times New Roman" pitchFamily="18" charset="0"/>
                        </a:rPr>
                        <a:t>李坚</a:t>
                      </a:r>
                      <a:endParaRPr kumimoji="0" lang="zh-CN" alt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黑体" pitchFamily="2" charset="-122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triangl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triangl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triangl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黑体" pitchFamily="2" charset="-122"/>
                          <a:cs typeface="Times New Roman" pitchFamily="18" charset="0"/>
                        </a:rPr>
                        <a:t>曾盛伟</a:t>
                      </a:r>
                      <a:endParaRPr kumimoji="0" lang="zh-CN" alt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黑体" pitchFamily="2" charset="-122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triangl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triangl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triangl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triangl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黑体" pitchFamily="2" charset="-122"/>
                          <a:cs typeface="Times New Roman" pitchFamily="18" charset="0"/>
                        </a:rPr>
                        <a:t>关云雷</a:t>
                      </a:r>
                      <a:endParaRPr kumimoji="0" lang="zh-CN" alt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黑体" pitchFamily="2" charset="-122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triangl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triangl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triangl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triangl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黑体" pitchFamily="2" charset="-122"/>
                          <a:cs typeface="Times New Roman" pitchFamily="18" charset="0"/>
                        </a:rPr>
                        <a:t>林永灿</a:t>
                      </a:r>
                      <a:endParaRPr kumimoji="0" lang="zh-CN" alt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黑体" pitchFamily="2" charset="-122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triangl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triangl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triangl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triangl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黑体" pitchFamily="2" charset="-122"/>
                          <a:cs typeface="Times New Roman" pitchFamily="18" charset="0"/>
                        </a:rPr>
                        <a:t>钱燕萍</a:t>
                      </a:r>
                      <a:endParaRPr kumimoji="0" lang="zh-CN" alt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黑体" pitchFamily="2" charset="-122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triangl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triangl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triangl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triangl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黑体" pitchFamily="2" charset="-122"/>
                          <a:cs typeface="Times New Roman" pitchFamily="18" charset="0"/>
                        </a:rPr>
                        <a:t>陈朝阳</a:t>
                      </a:r>
                      <a:endParaRPr kumimoji="0" lang="zh-CN" alt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黑体" pitchFamily="2" charset="-122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triangl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triangl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triangl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triangl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黑体" pitchFamily="2" charset="-122"/>
                          <a:cs typeface="Times New Roman" pitchFamily="18" charset="0"/>
                        </a:rPr>
                        <a:t>王腾波</a:t>
                      </a:r>
                      <a:endParaRPr kumimoji="0" lang="zh-CN" alt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黑体" pitchFamily="2" charset="-122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triangl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triangl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triangl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triangl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黑体" pitchFamily="2" charset="-122"/>
                          <a:cs typeface="Times New Roman" pitchFamily="18" charset="0"/>
                        </a:rPr>
                        <a:t>陈宝玲</a:t>
                      </a:r>
                      <a:endParaRPr kumimoji="0" lang="zh-CN" alt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黑体" pitchFamily="2" charset="-122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triangl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triangl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triangl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8255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黑体" pitchFamily="2" charset="-122"/>
                          <a:cs typeface="Times New Roman" pitchFamily="18" charset="0"/>
                        </a:rPr>
                        <a:t>陈荣芳</a:t>
                      </a:r>
                      <a:endParaRPr kumimoji="0" lang="zh-CN" alt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黑体" pitchFamily="2" charset="-122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triangl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triangl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triangl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黑体" pitchFamily="2" charset="-122"/>
                          <a:cs typeface="Times New Roman" pitchFamily="18" charset="0"/>
                        </a:rPr>
                        <a:t>孙丽娟</a:t>
                      </a:r>
                      <a:endParaRPr kumimoji="0" lang="zh-CN" alt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黑体" pitchFamily="2" charset="-122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triangl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triangl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triangl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triangl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黑体" pitchFamily="2" charset="-122"/>
                          <a:cs typeface="Times New Roman" pitchFamily="18" charset="0"/>
                        </a:rPr>
                        <a:t>李智鹏</a:t>
                      </a:r>
                      <a:endParaRPr kumimoji="0" lang="zh-CN" alt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黑体" pitchFamily="2" charset="-122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triangl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triangl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triangl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triangl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黑体" pitchFamily="2" charset="-122"/>
                          <a:cs typeface="Times New Roman" pitchFamily="18" charset="0"/>
                        </a:rPr>
                        <a:t>李婷璇</a:t>
                      </a:r>
                      <a:endParaRPr kumimoji="0" lang="zh-CN" alt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黑体" pitchFamily="2" charset="-122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triangl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triangl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triangl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triangl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黑体" pitchFamily="2" charset="-122"/>
                          <a:cs typeface="Times New Roman" pitchFamily="18" charset="0"/>
                        </a:rPr>
                        <a:t>黄晓丽</a:t>
                      </a:r>
                      <a:endParaRPr kumimoji="0" lang="zh-CN" alt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黑体" pitchFamily="2" charset="-122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triangl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triangl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triangl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triangl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黑体" pitchFamily="2" charset="-122"/>
                          <a:cs typeface="Times New Roman" pitchFamily="18" charset="0"/>
                        </a:rPr>
                        <a:t>潘华强</a:t>
                      </a:r>
                      <a:endParaRPr kumimoji="0" lang="zh-CN" alt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黑体" pitchFamily="2" charset="-122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triangl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triangl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triangl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triangl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黑体" pitchFamily="2" charset="-122"/>
                          <a:cs typeface="Times New Roman" pitchFamily="18" charset="0"/>
                        </a:rPr>
                        <a:t>詹小康</a:t>
                      </a:r>
                      <a:endParaRPr kumimoji="0" lang="zh-CN" alt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黑体" pitchFamily="2" charset="-122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triangl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triangl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triangl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triangl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黑体" pitchFamily="2" charset="-122"/>
                          <a:cs typeface="Times New Roman" pitchFamily="18" charset="0"/>
                        </a:rPr>
                        <a:t>陈凯丽</a:t>
                      </a:r>
                      <a:endParaRPr kumimoji="0" lang="zh-CN" alt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黑体" pitchFamily="2" charset="-122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triangl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triangl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triangl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8270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黑体" pitchFamily="2" charset="-122"/>
                          <a:cs typeface="Times New Roman" pitchFamily="18" charset="0"/>
                        </a:rPr>
                        <a:t>林伟杰</a:t>
                      </a:r>
                      <a:endParaRPr kumimoji="0" lang="zh-CN" alt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黑体" pitchFamily="2" charset="-122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triangl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triangl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triangl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黑体" pitchFamily="2" charset="-122"/>
                          <a:cs typeface="Times New Roman" pitchFamily="18" charset="0"/>
                        </a:rPr>
                        <a:t>张乃晗</a:t>
                      </a:r>
                      <a:endParaRPr kumimoji="0" lang="zh-CN" alt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黑体" pitchFamily="2" charset="-122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triangl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triangl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triangl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triangl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黑体" pitchFamily="2" charset="-122"/>
                          <a:cs typeface="Times New Roman" pitchFamily="18" charset="0"/>
                        </a:rPr>
                        <a:t>张萍萍</a:t>
                      </a:r>
                      <a:endParaRPr kumimoji="0" lang="zh-CN" alt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黑体" pitchFamily="2" charset="-122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triangl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triangl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triangl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triangl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黑体" pitchFamily="2" charset="-122"/>
                          <a:cs typeface="Times New Roman" pitchFamily="18" charset="0"/>
                        </a:rPr>
                        <a:t>母爱文</a:t>
                      </a:r>
                      <a:endParaRPr kumimoji="0" lang="zh-CN" alt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黑体" pitchFamily="2" charset="-122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triangl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triangl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triangl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triangl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黑体" pitchFamily="2" charset="-122"/>
                          <a:cs typeface="Times New Roman" pitchFamily="18" charset="0"/>
                        </a:rPr>
                        <a:t>王燕能</a:t>
                      </a:r>
                      <a:endParaRPr kumimoji="0" lang="zh-CN" alt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黑体" pitchFamily="2" charset="-122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triangl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triangl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triangl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triangl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黑体" pitchFamily="2" charset="-122"/>
                          <a:cs typeface="Times New Roman" pitchFamily="18" charset="0"/>
                        </a:rPr>
                        <a:t>郑立照</a:t>
                      </a:r>
                      <a:endParaRPr kumimoji="0" lang="zh-CN" alt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黑体" pitchFamily="2" charset="-122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triangl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triangl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triangl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triangl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黑体" pitchFamily="2" charset="-122"/>
                          <a:cs typeface="Times New Roman" pitchFamily="18" charset="0"/>
                        </a:rPr>
                        <a:t>李伟鑫</a:t>
                      </a:r>
                      <a:endParaRPr kumimoji="0" lang="zh-CN" alt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黑体" pitchFamily="2" charset="-122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triangl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triangl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triangl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triangl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黑体" pitchFamily="2" charset="-122"/>
                          <a:cs typeface="Times New Roman" pitchFamily="18" charset="0"/>
                        </a:rPr>
                        <a:t>王慧敏</a:t>
                      </a:r>
                      <a:endParaRPr kumimoji="0" lang="zh-CN" alt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黑体" pitchFamily="2" charset="-122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triangl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triangl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triangl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7842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黑体" pitchFamily="2" charset="-122"/>
                          <a:cs typeface="Times New Roman" pitchFamily="18" charset="0"/>
                        </a:rPr>
                        <a:t>林远见</a:t>
                      </a:r>
                      <a:endParaRPr kumimoji="0" lang="zh-CN" alt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黑体" pitchFamily="2" charset="-122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triangl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triangl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triangl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黑体" pitchFamily="2" charset="-122"/>
                          <a:cs typeface="Times New Roman" pitchFamily="18" charset="0"/>
                        </a:rPr>
                        <a:t>陈欣</a:t>
                      </a:r>
                      <a:endParaRPr kumimoji="0" lang="zh-CN" alt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黑体" pitchFamily="2" charset="-122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triangl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triangl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triangl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triangl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黑体" pitchFamily="2" charset="-122"/>
                          <a:cs typeface="Times New Roman" pitchFamily="18" charset="0"/>
                        </a:rPr>
                        <a:t>傅苑芳</a:t>
                      </a:r>
                      <a:endParaRPr kumimoji="0" lang="zh-CN" alt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黑体" pitchFamily="2" charset="-122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triangl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triangl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triangl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triangl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黑体" pitchFamily="2" charset="-122"/>
                          <a:cs typeface="Times New Roman" pitchFamily="18" charset="0"/>
                        </a:rPr>
                        <a:t>游洪煊</a:t>
                      </a:r>
                      <a:endParaRPr kumimoji="0" lang="zh-CN" alt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黑体" pitchFamily="2" charset="-122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triangl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triangl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triangl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triangl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黑体" pitchFamily="2" charset="-122"/>
                          <a:cs typeface="Times New Roman" pitchFamily="18" charset="0"/>
                        </a:rPr>
                        <a:t>孙华红</a:t>
                      </a:r>
                      <a:endParaRPr kumimoji="0" lang="zh-CN" alt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黑体" pitchFamily="2" charset="-122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triangl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triangl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triangl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triangl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黑体" pitchFamily="2" charset="-122"/>
                          <a:cs typeface="Times New Roman" pitchFamily="18" charset="0"/>
                        </a:rPr>
                        <a:t>张益宾</a:t>
                      </a:r>
                      <a:endParaRPr kumimoji="0" lang="zh-CN" alt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黑体" pitchFamily="2" charset="-122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triangl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triangl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triangl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triangl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黑体" pitchFamily="2" charset="-122"/>
                          <a:cs typeface="Times New Roman" pitchFamily="18" charset="0"/>
                        </a:rPr>
                        <a:t>苏文焱</a:t>
                      </a:r>
                      <a:endParaRPr kumimoji="0" lang="zh-CN" alt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黑体" pitchFamily="2" charset="-122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triangl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triangl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triangl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triangl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黑体" pitchFamily="2" charset="-122"/>
                          <a:cs typeface="Times New Roman" pitchFamily="18" charset="0"/>
                        </a:rPr>
                        <a:t>林凌涛</a:t>
                      </a:r>
                      <a:endParaRPr kumimoji="0" lang="zh-CN" alt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黑体" pitchFamily="2" charset="-122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triangl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triangl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triangl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8255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黑体" pitchFamily="2" charset="-122"/>
                          <a:cs typeface="Times New Roman" pitchFamily="18" charset="0"/>
                        </a:rPr>
                        <a:t>陈志文</a:t>
                      </a:r>
                      <a:endParaRPr kumimoji="0" lang="zh-CN" alt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黑体" pitchFamily="2" charset="-122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triangl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triangl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黑体" pitchFamily="2" charset="-122"/>
                          <a:cs typeface="Times New Roman" pitchFamily="18" charset="0"/>
                        </a:rPr>
                        <a:t>马晓鹭</a:t>
                      </a:r>
                      <a:endParaRPr kumimoji="0" lang="zh-CN" alt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黑体" pitchFamily="2" charset="-122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triangl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triangl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triangl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黑体" pitchFamily="2" charset="-122"/>
                          <a:cs typeface="Times New Roman" pitchFamily="18" charset="0"/>
                        </a:rPr>
                        <a:t>蔡智宏</a:t>
                      </a:r>
                      <a:endParaRPr kumimoji="0" lang="zh-CN" alt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黑体" pitchFamily="2" charset="-122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triangl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triangl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triangl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黑体" pitchFamily="2" charset="-122"/>
                          <a:cs typeface="Times New Roman" pitchFamily="18" charset="0"/>
                        </a:rPr>
                        <a:t>孙艳婷</a:t>
                      </a:r>
                      <a:endParaRPr kumimoji="0" lang="zh-CN" alt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黑体" pitchFamily="2" charset="-122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triangl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triangl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triangl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黑体" pitchFamily="2" charset="-122"/>
                          <a:cs typeface="Times New Roman" pitchFamily="18" charset="0"/>
                        </a:rPr>
                        <a:t>郭霖</a:t>
                      </a:r>
                      <a:endParaRPr kumimoji="0" lang="zh-CN" alt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黑体" pitchFamily="2" charset="-122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triangl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triangl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triangl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黑体" pitchFamily="2" charset="-122"/>
                          <a:cs typeface="Times New Roman" pitchFamily="18" charset="0"/>
                        </a:rPr>
                        <a:t>廖旭</a:t>
                      </a:r>
                      <a:endParaRPr kumimoji="0" lang="zh-CN" alt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黑体" pitchFamily="2" charset="-122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triangl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triangl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triangl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黑体" pitchFamily="2" charset="-122"/>
                          <a:cs typeface="Times New Roman" pitchFamily="18" charset="0"/>
                        </a:rPr>
                        <a:t>石静颖</a:t>
                      </a:r>
                      <a:endParaRPr kumimoji="0" lang="zh-CN" alt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黑体" pitchFamily="2" charset="-122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triangl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triangl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triangl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黑体" pitchFamily="2" charset="-122"/>
                          <a:cs typeface="Times New Roman" pitchFamily="18" charset="0"/>
                        </a:rPr>
                        <a:t>蔡宏鸿</a:t>
                      </a:r>
                      <a:endParaRPr kumimoji="0" lang="zh-CN" alt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黑体" pitchFamily="2" charset="-122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triangl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triangl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sp>
        <p:nvSpPr>
          <p:cNvPr id="80972" name="Line 76">
            <a:extLst>
              <a:ext uri="{FF2B5EF4-FFF2-40B4-BE49-F238E27FC236}">
                <a16:creationId xmlns:a16="http://schemas.microsoft.com/office/drawing/2014/main" xmlns="" id="{24E3F50A-3F0B-4133-A07C-19165A0996A5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2565400"/>
            <a:ext cx="8280400" cy="0"/>
          </a:xfrm>
          <a:prstGeom prst="line">
            <a:avLst/>
          </a:prstGeom>
          <a:noFill/>
          <a:ln w="63500">
            <a:solidFill>
              <a:srgbClr val="FF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80973" name="Line 77">
            <a:extLst>
              <a:ext uri="{FF2B5EF4-FFF2-40B4-BE49-F238E27FC236}">
                <a16:creationId xmlns:a16="http://schemas.microsoft.com/office/drawing/2014/main" xmlns="" id="{BD3FE39D-EE5B-48DB-B25A-EE27B2648441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3357563"/>
            <a:ext cx="8280400" cy="0"/>
          </a:xfrm>
          <a:prstGeom prst="line">
            <a:avLst/>
          </a:prstGeom>
          <a:noFill/>
          <a:ln w="63500">
            <a:solidFill>
              <a:srgbClr val="FFF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80974" name="Line 78">
            <a:extLst>
              <a:ext uri="{FF2B5EF4-FFF2-40B4-BE49-F238E27FC236}">
                <a16:creationId xmlns:a16="http://schemas.microsoft.com/office/drawing/2014/main" xmlns="" id="{135ACE46-699E-475D-B58D-72B440AE1AF1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4221163"/>
            <a:ext cx="8280400" cy="0"/>
          </a:xfrm>
          <a:prstGeom prst="line">
            <a:avLst/>
          </a:prstGeom>
          <a:noFill/>
          <a:ln w="63500">
            <a:solidFill>
              <a:srgbClr val="FF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80975" name="Line 79">
            <a:extLst>
              <a:ext uri="{FF2B5EF4-FFF2-40B4-BE49-F238E27FC236}">
                <a16:creationId xmlns:a16="http://schemas.microsoft.com/office/drawing/2014/main" xmlns="" id="{DA9EBC07-7968-417B-8476-654907B636F2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1700213"/>
            <a:ext cx="8280400" cy="0"/>
          </a:xfrm>
          <a:prstGeom prst="line">
            <a:avLst/>
          </a:prstGeom>
          <a:noFill/>
          <a:ln w="63500">
            <a:solidFill>
              <a:srgbClr val="FF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80976" name="Line 80">
            <a:extLst>
              <a:ext uri="{FF2B5EF4-FFF2-40B4-BE49-F238E27FC236}">
                <a16:creationId xmlns:a16="http://schemas.microsoft.com/office/drawing/2014/main" xmlns="" id="{EF07268D-9CAA-4B87-B8BB-69BA4648392B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5013325"/>
            <a:ext cx="8280400" cy="0"/>
          </a:xfrm>
          <a:prstGeom prst="line">
            <a:avLst/>
          </a:prstGeom>
          <a:noFill/>
          <a:ln w="63500">
            <a:solidFill>
              <a:srgbClr val="FF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80977" name="Line 81">
            <a:extLst>
              <a:ext uri="{FF2B5EF4-FFF2-40B4-BE49-F238E27FC236}">
                <a16:creationId xmlns:a16="http://schemas.microsoft.com/office/drawing/2014/main" xmlns="" id="{202B6954-E85B-47A6-9CC3-ED0C278B5537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908050"/>
            <a:ext cx="8280400" cy="0"/>
          </a:xfrm>
          <a:prstGeom prst="line">
            <a:avLst/>
          </a:prstGeom>
          <a:noFill/>
          <a:ln w="63500">
            <a:solidFill>
              <a:srgbClr val="FF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80978" name="Line 82">
            <a:extLst>
              <a:ext uri="{FF2B5EF4-FFF2-40B4-BE49-F238E27FC236}">
                <a16:creationId xmlns:a16="http://schemas.microsoft.com/office/drawing/2014/main" xmlns="" id="{EBB0F757-DB8D-4901-B921-EE0AE33E6603}"/>
              </a:ext>
            </a:extLst>
          </p:cNvPr>
          <p:cNvSpPr>
            <a:spLocks noChangeShapeType="1"/>
          </p:cNvSpPr>
          <p:nvPr/>
        </p:nvSpPr>
        <p:spPr bwMode="auto">
          <a:xfrm>
            <a:off x="5076825" y="0"/>
            <a:ext cx="73025" cy="5805488"/>
          </a:xfrm>
          <a:prstGeom prst="line">
            <a:avLst/>
          </a:prstGeom>
          <a:noFill/>
          <a:ln w="63500">
            <a:solidFill>
              <a:srgbClr val="00F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80979" name="Line 83">
            <a:extLst>
              <a:ext uri="{FF2B5EF4-FFF2-40B4-BE49-F238E27FC236}">
                <a16:creationId xmlns:a16="http://schemas.microsoft.com/office/drawing/2014/main" xmlns="" id="{4C5EA5D2-92FE-4375-95E1-4C6C6A2CDDD2}"/>
              </a:ext>
            </a:extLst>
          </p:cNvPr>
          <p:cNvSpPr>
            <a:spLocks noChangeShapeType="1"/>
          </p:cNvSpPr>
          <p:nvPr/>
        </p:nvSpPr>
        <p:spPr bwMode="auto">
          <a:xfrm>
            <a:off x="4065588" y="0"/>
            <a:ext cx="0" cy="5876925"/>
          </a:xfrm>
          <a:prstGeom prst="line">
            <a:avLst/>
          </a:prstGeom>
          <a:noFill/>
          <a:ln w="63500">
            <a:solidFill>
              <a:srgbClr val="FFCC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80980" name="Line 84">
            <a:extLst>
              <a:ext uri="{FF2B5EF4-FFF2-40B4-BE49-F238E27FC236}">
                <a16:creationId xmlns:a16="http://schemas.microsoft.com/office/drawing/2014/main" xmlns="" id="{DE2C66BA-925F-4A21-A4A1-511DED304412}"/>
              </a:ext>
            </a:extLst>
          </p:cNvPr>
          <p:cNvSpPr>
            <a:spLocks noChangeShapeType="1"/>
          </p:cNvSpPr>
          <p:nvPr/>
        </p:nvSpPr>
        <p:spPr bwMode="auto">
          <a:xfrm>
            <a:off x="3132138" y="0"/>
            <a:ext cx="0" cy="5876925"/>
          </a:xfrm>
          <a:prstGeom prst="line">
            <a:avLst/>
          </a:prstGeom>
          <a:noFill/>
          <a:ln w="63500">
            <a:solidFill>
              <a:srgbClr val="FFCC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80981" name="Line 85">
            <a:extLst>
              <a:ext uri="{FF2B5EF4-FFF2-40B4-BE49-F238E27FC236}">
                <a16:creationId xmlns:a16="http://schemas.microsoft.com/office/drawing/2014/main" xmlns="" id="{C8BC12D1-B332-4AB7-9E6C-E377CE680DF4}"/>
              </a:ext>
            </a:extLst>
          </p:cNvPr>
          <p:cNvSpPr>
            <a:spLocks noChangeShapeType="1"/>
          </p:cNvSpPr>
          <p:nvPr/>
        </p:nvSpPr>
        <p:spPr bwMode="auto">
          <a:xfrm>
            <a:off x="2051050" y="0"/>
            <a:ext cx="0" cy="5876925"/>
          </a:xfrm>
          <a:prstGeom prst="line">
            <a:avLst/>
          </a:prstGeom>
          <a:noFill/>
          <a:ln w="63500">
            <a:solidFill>
              <a:srgbClr val="FFCC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80982" name="Line 86">
            <a:extLst>
              <a:ext uri="{FF2B5EF4-FFF2-40B4-BE49-F238E27FC236}">
                <a16:creationId xmlns:a16="http://schemas.microsoft.com/office/drawing/2014/main" xmlns="" id="{13AFA943-6964-416A-A1BA-A9B82C498330}"/>
              </a:ext>
            </a:extLst>
          </p:cNvPr>
          <p:cNvSpPr>
            <a:spLocks noChangeShapeType="1"/>
          </p:cNvSpPr>
          <p:nvPr/>
        </p:nvSpPr>
        <p:spPr bwMode="auto">
          <a:xfrm>
            <a:off x="971550" y="0"/>
            <a:ext cx="71438" cy="5876925"/>
          </a:xfrm>
          <a:prstGeom prst="line">
            <a:avLst/>
          </a:prstGeom>
          <a:noFill/>
          <a:ln w="63500">
            <a:solidFill>
              <a:srgbClr val="FFCC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80983" name="Line 87">
            <a:extLst>
              <a:ext uri="{FF2B5EF4-FFF2-40B4-BE49-F238E27FC236}">
                <a16:creationId xmlns:a16="http://schemas.microsoft.com/office/drawing/2014/main" xmlns="" id="{08A01B14-03D5-4DCE-B059-15A2D015A429}"/>
              </a:ext>
            </a:extLst>
          </p:cNvPr>
          <p:cNvSpPr>
            <a:spLocks noChangeShapeType="1"/>
          </p:cNvSpPr>
          <p:nvPr/>
        </p:nvSpPr>
        <p:spPr bwMode="auto">
          <a:xfrm>
            <a:off x="6084888" y="0"/>
            <a:ext cx="0" cy="5734050"/>
          </a:xfrm>
          <a:prstGeom prst="line">
            <a:avLst/>
          </a:prstGeom>
          <a:noFill/>
          <a:ln w="63500">
            <a:solidFill>
              <a:srgbClr val="FFCC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80984" name="Line 88">
            <a:extLst>
              <a:ext uri="{FF2B5EF4-FFF2-40B4-BE49-F238E27FC236}">
                <a16:creationId xmlns:a16="http://schemas.microsoft.com/office/drawing/2014/main" xmlns="" id="{29370B24-6C04-4773-A397-45F4EB51A29A}"/>
              </a:ext>
            </a:extLst>
          </p:cNvPr>
          <p:cNvSpPr>
            <a:spLocks noChangeShapeType="1"/>
          </p:cNvSpPr>
          <p:nvPr/>
        </p:nvSpPr>
        <p:spPr bwMode="auto">
          <a:xfrm>
            <a:off x="7092950" y="0"/>
            <a:ext cx="0" cy="5805488"/>
          </a:xfrm>
          <a:prstGeom prst="line">
            <a:avLst/>
          </a:prstGeom>
          <a:noFill/>
          <a:ln w="63500">
            <a:solidFill>
              <a:srgbClr val="FFCC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80985" name="Text Box 89">
            <a:extLst>
              <a:ext uri="{FF2B5EF4-FFF2-40B4-BE49-F238E27FC236}">
                <a16:creationId xmlns:a16="http://schemas.microsoft.com/office/drawing/2014/main" xmlns="" id="{129FDBEA-A018-42C4-BE91-D35CF5CEAD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72450" y="3141663"/>
            <a:ext cx="6953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chemeClr val="tx1"/>
                </a:solidFill>
              </a:rPr>
              <a:t>０</a:t>
            </a:r>
            <a:r>
              <a:rPr lang="zh-CN" altLang="en-US" baseline="30000">
                <a:solidFill>
                  <a:schemeClr val="tx1"/>
                </a:solidFill>
              </a:rPr>
              <a:t>０</a:t>
            </a:r>
          </a:p>
        </p:txBody>
      </p:sp>
      <p:sp>
        <p:nvSpPr>
          <p:cNvPr id="80986" name="Text Box 90">
            <a:extLst>
              <a:ext uri="{FF2B5EF4-FFF2-40B4-BE49-F238E27FC236}">
                <a16:creationId xmlns:a16="http://schemas.microsoft.com/office/drawing/2014/main" xmlns="" id="{EB55BBFC-BC57-4F14-9098-0381CC13DA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59338" y="5734050"/>
            <a:ext cx="6953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chemeClr val="tx1"/>
                </a:solidFill>
              </a:rPr>
              <a:t>０</a:t>
            </a:r>
            <a:r>
              <a:rPr lang="zh-CN" altLang="en-US" baseline="30000">
                <a:solidFill>
                  <a:schemeClr val="tx1"/>
                </a:solidFill>
              </a:rPr>
              <a:t>０</a:t>
            </a:r>
          </a:p>
        </p:txBody>
      </p:sp>
      <p:sp>
        <p:nvSpPr>
          <p:cNvPr id="80987" name="Text Box 91">
            <a:extLst>
              <a:ext uri="{FF2B5EF4-FFF2-40B4-BE49-F238E27FC236}">
                <a16:creationId xmlns:a16="http://schemas.microsoft.com/office/drawing/2014/main" xmlns="" id="{142631A7-EE9A-421E-B395-22AEF799C3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42288" y="2276475"/>
            <a:ext cx="10017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zh-CN" altLang="en-US"/>
              <a:t>５</a:t>
            </a:r>
            <a:r>
              <a:rPr lang="zh-CN" altLang="en-US" baseline="30000"/>
              <a:t>０</a:t>
            </a:r>
            <a:r>
              <a:rPr lang="zh-CN" altLang="en-US"/>
              <a:t>Ｎ</a:t>
            </a:r>
          </a:p>
        </p:txBody>
      </p:sp>
      <p:sp>
        <p:nvSpPr>
          <p:cNvPr id="80988" name="Text Box 92">
            <a:extLst>
              <a:ext uri="{FF2B5EF4-FFF2-40B4-BE49-F238E27FC236}">
                <a16:creationId xmlns:a16="http://schemas.microsoft.com/office/drawing/2014/main" xmlns="" id="{5E122481-D015-4084-8348-6DD597674BBC}"/>
              </a:ext>
            </a:extLst>
          </p:cNvPr>
          <p:cNvSpPr txBox="1">
            <a:spLocks noChangeArrowheads="1"/>
          </p:cNvSpPr>
          <p:nvPr/>
        </p:nvSpPr>
        <p:spPr bwMode="auto">
          <a:xfrm rot="10730050" flipV="1">
            <a:off x="8142288" y="3933825"/>
            <a:ext cx="10017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zh-CN" altLang="en-US"/>
              <a:t>５</a:t>
            </a:r>
            <a:r>
              <a:rPr lang="zh-CN" altLang="en-US" baseline="30000"/>
              <a:t>０</a:t>
            </a:r>
            <a:r>
              <a:rPr lang="zh-CN" altLang="en-US"/>
              <a:t>Ｓ</a:t>
            </a:r>
          </a:p>
        </p:txBody>
      </p:sp>
      <p:sp>
        <p:nvSpPr>
          <p:cNvPr id="80989" name="Text Box 93">
            <a:extLst>
              <a:ext uri="{FF2B5EF4-FFF2-40B4-BE49-F238E27FC236}">
                <a16:creationId xmlns:a16="http://schemas.microsoft.com/office/drawing/2014/main" xmlns="" id="{2AA6B493-7112-4181-9DF3-2A1FEABD14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51500" y="5734050"/>
            <a:ext cx="13081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zh-CN" altLang="en-US"/>
              <a:t>１０</a:t>
            </a:r>
            <a:r>
              <a:rPr lang="zh-CN" altLang="en-US" baseline="30000"/>
              <a:t>０</a:t>
            </a:r>
            <a:r>
              <a:rPr lang="zh-CN" altLang="en-US"/>
              <a:t>Ｎ</a:t>
            </a:r>
          </a:p>
        </p:txBody>
      </p:sp>
      <p:sp>
        <p:nvSpPr>
          <p:cNvPr id="80990" name="Text Box 94">
            <a:extLst>
              <a:ext uri="{FF2B5EF4-FFF2-40B4-BE49-F238E27FC236}">
                <a16:creationId xmlns:a16="http://schemas.microsoft.com/office/drawing/2014/main" xmlns="" id="{18FBB643-217D-4083-9613-5F0B09BF1B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92500" y="5734050"/>
            <a:ext cx="13081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zh-CN" altLang="en-US"/>
              <a:t>１０</a:t>
            </a:r>
            <a:r>
              <a:rPr lang="zh-CN" altLang="en-US" baseline="30000"/>
              <a:t>０</a:t>
            </a:r>
            <a:r>
              <a:rPr lang="zh-CN" altLang="en-US"/>
              <a:t>Ｓ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2" name="Rectangle 2">
            <a:extLst>
              <a:ext uri="{FF2B5EF4-FFF2-40B4-BE49-F238E27FC236}">
                <a16:creationId xmlns:a16="http://schemas.microsoft.com/office/drawing/2014/main" xmlns="" id="{8CC5B8FB-B3E9-49CA-A23A-215B9F6FA8B5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116013" y="260350"/>
            <a:ext cx="7772400" cy="5334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zh-CN" altLang="en-US" b="1" i="1">
                <a:solidFill>
                  <a:srgbClr val="CC0099"/>
                </a:solidFill>
                <a:effectLst/>
                <a:ea typeface="楷体_GB2312" pitchFamily="49" charset="-122"/>
              </a:rPr>
              <a:t>认识经纬网</a:t>
            </a:r>
          </a:p>
        </p:txBody>
      </p:sp>
    </p:spTree>
    <p:controls>
      <mc:AlternateContent xmlns:mc="http://schemas.openxmlformats.org/markup-compatibility/2006">
        <mc:Choice xmlns:v="urn:schemas-microsoft-com:vml" Requires="v">
          <p:control spid="189449" name="ShockwaveFlash1" r:id="rId2" imgW="6644104" imgH="4723810"/>
        </mc:Choice>
        <mc:Fallback>
          <p:control name="ShockwaveFlash1" r:id="rId2" imgW="6644104" imgH="4723810">
            <p:pic>
              <p:nvPicPr>
                <p:cNvPr id="0" name="ShockwaveFlash1"/>
                <p:cNvPicPr preferRelativeResize="0">
                  <a:picLocks noChangeArrowheads="1" noChangeShapeType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143000" y="1143000"/>
                  <a:ext cx="6643688" cy="47244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91240B29-F687-4F45-9708-019B960494DF}">
                    <a14:hiddenLine xmlns:a14="http://schemas.microsoft.com/office/drawing/2010/main" w="9525">
                      <a:noFill/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</p:controls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4">
            <a:extLst>
              <a:ext uri="{FF2B5EF4-FFF2-40B4-BE49-F238E27FC236}">
                <a16:creationId xmlns:a16="http://schemas.microsoft.com/office/drawing/2014/main" xmlns="" id="{90404AFB-7350-426A-A3DB-C6EE9034DB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58888" y="260350"/>
            <a:ext cx="4264025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20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zh-CN" altLang="en-US" sz="3200">
                <a:solidFill>
                  <a:srgbClr val="D60093"/>
                </a:solidFill>
              </a:rPr>
              <a:t>３、现代宇宙观测研究</a:t>
            </a:r>
          </a:p>
        </p:txBody>
      </p:sp>
      <p:pic>
        <p:nvPicPr>
          <p:cNvPr id="25603" name="Picture 5" descr="地球卫星图片">
            <a:hlinkClick r:id="rId2" action="ppaction://hlinkfile"/>
            <a:extLst>
              <a:ext uri="{FF2B5EF4-FFF2-40B4-BE49-F238E27FC236}">
                <a16:creationId xmlns:a16="http://schemas.microsoft.com/office/drawing/2014/main" xmlns="" id="{F363611F-1BAE-4400-9982-252D808505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350" y="1052513"/>
            <a:ext cx="5256213" cy="4897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4" name="Text Box 6">
            <a:extLst>
              <a:ext uri="{FF2B5EF4-FFF2-40B4-BE49-F238E27FC236}">
                <a16:creationId xmlns:a16="http://schemas.microsoft.com/office/drawing/2014/main" xmlns="" id="{C98670FF-41E1-4606-9B87-C232D39506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87538" y="5988050"/>
            <a:ext cx="2632075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20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zh-CN" altLang="en-US" sz="3200">
                <a:solidFill>
                  <a:srgbClr val="FFFFCC"/>
                </a:solidFill>
              </a:rPr>
              <a:t>地球卫星图片</a:t>
            </a:r>
          </a:p>
        </p:txBody>
      </p:sp>
      <p:sp>
        <p:nvSpPr>
          <p:cNvPr id="25605" name="AutoShape 7">
            <a:hlinkClick r:id="rId4" action="ppaction://hlinksldjump"/>
            <a:extLst>
              <a:ext uri="{FF2B5EF4-FFF2-40B4-BE49-F238E27FC236}">
                <a16:creationId xmlns:a16="http://schemas.microsoft.com/office/drawing/2014/main" xmlns="" id="{A928D333-9BDC-4F87-B124-85EF6F4C7B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32813" y="6237288"/>
            <a:ext cx="611187" cy="620712"/>
          </a:xfrm>
          <a:prstGeom prst="star8">
            <a:avLst>
              <a:gd name="adj" fmla="val 38250"/>
            </a:avLst>
          </a:prstGeom>
          <a:solidFill>
            <a:srgbClr val="00FFFF"/>
          </a:solidFill>
          <a:ln w="63500">
            <a:solidFill>
              <a:srgbClr val="FF00FF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</p:spTree>
  </p:cSld>
  <p:clrMapOvr>
    <a:masterClrMapping/>
  </p:clrMapOvr>
  <p:transition>
    <p:wipe dir="r"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6" name="Rectangle 2">
            <a:extLst>
              <a:ext uri="{FF2B5EF4-FFF2-40B4-BE49-F238E27FC236}">
                <a16:creationId xmlns:a16="http://schemas.microsoft.com/office/drawing/2014/main" xmlns="" id="{8D7FC116-B253-4FBB-89FF-418AC262618E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258888" y="260350"/>
            <a:ext cx="8540750" cy="5762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zh-CN" altLang="en-US" sz="4000" b="1" i="1">
                <a:solidFill>
                  <a:srgbClr val="CC0099"/>
                </a:solidFill>
                <a:effectLst/>
                <a:ea typeface="楷体_GB2312" pitchFamily="49" charset="-122"/>
              </a:rPr>
              <a:t>经纬网定位                      </a:t>
            </a:r>
            <a:r>
              <a:rPr lang="en-US" altLang="zh-CN" sz="800" b="1" i="1">
                <a:solidFill>
                  <a:srgbClr val="CC0099"/>
                </a:solidFill>
                <a:effectLst/>
                <a:ea typeface="楷体_GB2312" pitchFamily="49" charset="-122"/>
              </a:rPr>
              <a:t>.</a:t>
            </a:r>
          </a:p>
        </p:txBody>
      </p:sp>
      <p:pic>
        <p:nvPicPr>
          <p:cNvPr id="115716" name="经纬网.asf">
            <a:hlinkClick r:id="" action="ppaction://media"/>
            <a:extLst>
              <a:ext uri="{FF2B5EF4-FFF2-40B4-BE49-F238E27FC236}">
                <a16:creationId xmlns:a16="http://schemas.microsoft.com/office/drawing/2014/main" xmlns="" id="{C1C9A9DB-286D-4C40-B03F-75161B7B8B8F}"/>
              </a:ext>
            </a:extLst>
          </p:cNvPr>
          <p:cNvPicPr>
            <a:picLocks noRot="1" noChangeAspect="1" noChangeArrowheads="1"/>
          </p:cNvPicPr>
          <p:nvPr>
            <a:videoFile r:link="rId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1406525"/>
            <a:ext cx="5638800" cy="4613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0468" name="AutoShape 5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xmlns="" id="{E10D4001-1BF1-4E9B-9DF1-57DC61D197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53400" y="6248400"/>
            <a:ext cx="685800" cy="457200"/>
          </a:xfrm>
          <a:prstGeom prst="actionButtonBackPrevious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</p:spTree>
  </p:cSld>
  <p:clrMapOvr>
    <a:masterClrMapping/>
  </p:clrMapOvr>
  <p:transition advClick="0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57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1571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57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 nodeType="clickPar">
                      <p:stCondLst>
                        <p:cond delay="0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57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5716"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90" name="Rectangle 4">
            <a:extLst>
              <a:ext uri="{FF2B5EF4-FFF2-40B4-BE49-F238E27FC236}">
                <a16:creationId xmlns:a16="http://schemas.microsoft.com/office/drawing/2014/main" xmlns="" id="{94961A1D-7FAC-4135-BBF6-10752B38E9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0"/>
            <a:ext cx="7273925" cy="5216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kumimoji="0" lang="zh-CN" altLang="en-US" sz="2800"/>
              <a:t>　　新华网沈阳</a:t>
            </a:r>
            <a:r>
              <a:rPr kumimoji="0" lang="en-US" altLang="zh-CN" sz="2800"/>
              <a:t>4</a:t>
            </a:r>
            <a:r>
              <a:rPr kumimoji="0" lang="zh-CN" altLang="en-US" sz="2800"/>
              <a:t>月</a:t>
            </a:r>
            <a:r>
              <a:rPr kumimoji="0" lang="en-US" altLang="zh-CN" sz="2800"/>
              <a:t>7</a:t>
            </a:r>
            <a:r>
              <a:rPr kumimoji="0" lang="zh-CN" altLang="en-US" sz="2800"/>
              <a:t>日电 </a:t>
            </a:r>
            <a:r>
              <a:rPr kumimoji="0" lang="en-US" altLang="zh-CN" sz="2800"/>
              <a:t>4</a:t>
            </a:r>
            <a:r>
              <a:rPr kumimoji="0" lang="zh-CN" altLang="en-US" sz="2800"/>
              <a:t>月</a:t>
            </a:r>
            <a:r>
              <a:rPr kumimoji="0" lang="en-US" altLang="zh-CN" sz="2800"/>
              <a:t>6</a:t>
            </a:r>
            <a:r>
              <a:rPr kumimoji="0" lang="zh-CN" altLang="en-US" sz="2800"/>
              <a:t>日</a:t>
            </a:r>
            <a:r>
              <a:rPr kumimoji="0" lang="en-US" altLang="zh-CN" sz="2800"/>
              <a:t>22</a:t>
            </a:r>
            <a:r>
              <a:rPr kumimoji="0" lang="zh-CN" altLang="en-US" sz="2800"/>
              <a:t>时左右，一艘装载着</a:t>
            </a:r>
            <a:r>
              <a:rPr kumimoji="0" lang="en-US" altLang="zh-CN" sz="2800"/>
              <a:t>8000</a:t>
            </a:r>
            <a:r>
              <a:rPr kumimoji="0" lang="zh-CN" altLang="en-US" sz="2800"/>
              <a:t>余吨硫铁矿石的朝鲜籍货轮在丹东港外约</a:t>
            </a:r>
            <a:r>
              <a:rPr kumimoji="0" lang="en-US" altLang="zh-CN" sz="2800"/>
              <a:t>40</a:t>
            </a:r>
            <a:r>
              <a:rPr kumimoji="0" lang="zh-CN" altLang="en-US" sz="2800"/>
              <a:t>海里处触礁沉没，船上</a:t>
            </a:r>
            <a:r>
              <a:rPr kumimoji="0" lang="en-US" altLang="zh-CN" sz="2800"/>
              <a:t>1</a:t>
            </a:r>
            <a:r>
              <a:rPr kumimoji="0" lang="zh-CN" altLang="en-US" sz="2800"/>
              <a:t>余名朝鲜籍船员落入水中。</a:t>
            </a:r>
          </a:p>
          <a:p>
            <a:pPr eaLnBrk="1" hangingPunct="1"/>
            <a:r>
              <a:rPr kumimoji="0" lang="zh-CN" altLang="en-US" sz="2800"/>
              <a:t>　　辽宁公安边防总队丹东市支队闻讯后，立即启动海上救援紧急预案，迅速出动了多艘巡逻艇组织救援，同时组织</a:t>
            </a:r>
            <a:r>
              <a:rPr kumimoji="0" lang="en-US" altLang="zh-CN" sz="2800"/>
              <a:t>12</a:t>
            </a:r>
            <a:r>
              <a:rPr kumimoji="0" lang="zh-CN" altLang="en-US" sz="2800"/>
              <a:t>条挂机渔船在第一时间内赶到出事海域进行人员的打捞工作。由于轮船失事地点发生距离陆地较远，而且深夜海上能见度极低，这些不利因素给救援工作造成了极大的困难。如何以最快的方法找到失事的轮船呢？</a:t>
            </a:r>
          </a:p>
        </p:txBody>
      </p:sp>
      <p:sp>
        <p:nvSpPr>
          <p:cNvPr id="135174" name="Text Box 6">
            <a:extLst>
              <a:ext uri="{FF2B5EF4-FFF2-40B4-BE49-F238E27FC236}">
                <a16:creationId xmlns:a16="http://schemas.microsoft.com/office/drawing/2014/main" xmlns="" id="{21FB9EE1-4046-4A40-B418-3F49064C25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8175" y="5229225"/>
            <a:ext cx="6911975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zh-CN" altLang="en-US" sz="3200">
                <a:solidFill>
                  <a:srgbClr val="FFFFFF"/>
                </a:solidFill>
              </a:rPr>
              <a:t>利用</a:t>
            </a:r>
            <a:r>
              <a:rPr lang="en-US" altLang="zh-CN" sz="3200">
                <a:solidFill>
                  <a:srgbClr val="FFFFFF"/>
                </a:solidFill>
              </a:rPr>
              <a:t>GPS</a:t>
            </a:r>
            <a:r>
              <a:rPr lang="zh-CN" altLang="en-US" sz="3200">
                <a:solidFill>
                  <a:srgbClr val="FFFFFF"/>
                </a:solidFill>
              </a:rPr>
              <a:t>定位系统对货轮进行搜索定位并利用船艇设备迅速实施救援。 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51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51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5174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02" name="Line 2">
            <a:extLst>
              <a:ext uri="{FF2B5EF4-FFF2-40B4-BE49-F238E27FC236}">
                <a16:creationId xmlns:a16="http://schemas.microsoft.com/office/drawing/2014/main" xmlns="" id="{F95CBF50-4204-4F29-9608-79A6DAB400BE}"/>
              </a:ext>
            </a:extLst>
          </p:cNvPr>
          <p:cNvSpPr>
            <a:spLocks noChangeShapeType="1"/>
          </p:cNvSpPr>
          <p:nvPr/>
        </p:nvSpPr>
        <p:spPr bwMode="auto">
          <a:xfrm>
            <a:off x="1295400" y="1371600"/>
            <a:ext cx="7239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04803" name="Line 3">
            <a:extLst>
              <a:ext uri="{FF2B5EF4-FFF2-40B4-BE49-F238E27FC236}">
                <a16:creationId xmlns:a16="http://schemas.microsoft.com/office/drawing/2014/main" xmlns="" id="{6F05C5DA-1F7F-470F-A633-F47B1D31B28A}"/>
              </a:ext>
            </a:extLst>
          </p:cNvPr>
          <p:cNvSpPr>
            <a:spLocks noChangeShapeType="1"/>
          </p:cNvSpPr>
          <p:nvPr/>
        </p:nvSpPr>
        <p:spPr bwMode="auto">
          <a:xfrm>
            <a:off x="1295400" y="2971800"/>
            <a:ext cx="7315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04804" name="Line 4">
            <a:extLst>
              <a:ext uri="{FF2B5EF4-FFF2-40B4-BE49-F238E27FC236}">
                <a16:creationId xmlns:a16="http://schemas.microsoft.com/office/drawing/2014/main" xmlns="" id="{F5FEBEF0-7874-4E7C-9935-040D7A4DD923}"/>
              </a:ext>
            </a:extLst>
          </p:cNvPr>
          <p:cNvSpPr>
            <a:spLocks noChangeShapeType="1"/>
          </p:cNvSpPr>
          <p:nvPr/>
        </p:nvSpPr>
        <p:spPr bwMode="auto">
          <a:xfrm>
            <a:off x="1219200" y="4648200"/>
            <a:ext cx="7315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04805" name="Line 5">
            <a:extLst>
              <a:ext uri="{FF2B5EF4-FFF2-40B4-BE49-F238E27FC236}">
                <a16:creationId xmlns:a16="http://schemas.microsoft.com/office/drawing/2014/main" xmlns="" id="{3267787A-3967-4E30-ACCA-A483768AFC82}"/>
              </a:ext>
            </a:extLst>
          </p:cNvPr>
          <p:cNvSpPr>
            <a:spLocks noChangeShapeType="1"/>
          </p:cNvSpPr>
          <p:nvPr/>
        </p:nvSpPr>
        <p:spPr bwMode="auto">
          <a:xfrm>
            <a:off x="1295400" y="6172200"/>
            <a:ext cx="7315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04806" name="Line 6">
            <a:extLst>
              <a:ext uri="{FF2B5EF4-FFF2-40B4-BE49-F238E27FC236}">
                <a16:creationId xmlns:a16="http://schemas.microsoft.com/office/drawing/2014/main" xmlns="" id="{FC3CF978-3CAB-41D8-AAFA-43C40D6096EF}"/>
              </a:ext>
            </a:extLst>
          </p:cNvPr>
          <p:cNvSpPr>
            <a:spLocks noChangeShapeType="1"/>
          </p:cNvSpPr>
          <p:nvPr/>
        </p:nvSpPr>
        <p:spPr bwMode="auto">
          <a:xfrm>
            <a:off x="2514600" y="685800"/>
            <a:ext cx="0" cy="6172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04807" name="Line 7">
            <a:extLst>
              <a:ext uri="{FF2B5EF4-FFF2-40B4-BE49-F238E27FC236}">
                <a16:creationId xmlns:a16="http://schemas.microsoft.com/office/drawing/2014/main" xmlns="" id="{1E8E39CB-42DC-4A6F-A7BC-647C1B8B477D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0" y="685800"/>
            <a:ext cx="0" cy="6172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04808" name="Line 8">
            <a:extLst>
              <a:ext uri="{FF2B5EF4-FFF2-40B4-BE49-F238E27FC236}">
                <a16:creationId xmlns:a16="http://schemas.microsoft.com/office/drawing/2014/main" xmlns="" id="{0A327B33-FDED-4BC2-B693-2908266B6CF3}"/>
              </a:ext>
            </a:extLst>
          </p:cNvPr>
          <p:cNvSpPr>
            <a:spLocks noChangeShapeType="1"/>
          </p:cNvSpPr>
          <p:nvPr/>
        </p:nvSpPr>
        <p:spPr bwMode="auto">
          <a:xfrm>
            <a:off x="6858000" y="685800"/>
            <a:ext cx="0" cy="6172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04809" name="Text Box 9">
            <a:extLst>
              <a:ext uri="{FF2B5EF4-FFF2-40B4-BE49-F238E27FC236}">
                <a16:creationId xmlns:a16="http://schemas.microsoft.com/office/drawing/2014/main" xmlns="" id="{D57A12EE-89C5-476E-A507-E357D196A3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5867400"/>
            <a:ext cx="1674813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4000" b="0">
                <a:solidFill>
                  <a:schemeClr val="tx1"/>
                </a:solidFill>
                <a:ea typeface="宋体" panose="02010600030101010101" pitchFamily="2" charset="-122"/>
              </a:rPr>
              <a:t>25</a:t>
            </a:r>
            <a:r>
              <a:rPr lang="en-US" altLang="zh-CN" sz="4000" b="0">
                <a:solidFill>
                  <a:schemeClr val="tx1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°</a:t>
            </a:r>
            <a:endParaRPr lang="en-US" altLang="zh-CN" sz="4000" b="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204810" name="Text Box 10">
            <a:extLst>
              <a:ext uri="{FF2B5EF4-FFF2-40B4-BE49-F238E27FC236}">
                <a16:creationId xmlns:a16="http://schemas.microsoft.com/office/drawing/2014/main" xmlns="" id="{614BF5D3-5489-438F-B47A-46AD6A9025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4343400"/>
            <a:ext cx="1603375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4000" b="0">
                <a:solidFill>
                  <a:schemeClr val="tx1"/>
                </a:solidFill>
                <a:ea typeface="宋体" panose="02010600030101010101" pitchFamily="2" charset="-122"/>
              </a:rPr>
              <a:t>24</a:t>
            </a:r>
            <a:r>
              <a:rPr lang="en-US" altLang="zh-CN" sz="4000" b="0">
                <a:solidFill>
                  <a:schemeClr val="tx1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°</a:t>
            </a:r>
            <a:endParaRPr lang="en-US" altLang="zh-CN" sz="4000" b="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204811" name="Text Box 11">
            <a:extLst>
              <a:ext uri="{FF2B5EF4-FFF2-40B4-BE49-F238E27FC236}">
                <a16:creationId xmlns:a16="http://schemas.microsoft.com/office/drawing/2014/main" xmlns="" id="{F1611128-A0EB-45F9-B99C-42C467A677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2590800"/>
            <a:ext cx="159385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4000" b="0">
                <a:solidFill>
                  <a:schemeClr val="tx1"/>
                </a:solidFill>
                <a:ea typeface="宋体" panose="02010600030101010101" pitchFamily="2" charset="-122"/>
              </a:rPr>
              <a:t>23</a:t>
            </a:r>
            <a:r>
              <a:rPr lang="en-US" altLang="zh-CN" sz="4000" b="0">
                <a:solidFill>
                  <a:schemeClr val="tx1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°</a:t>
            </a:r>
            <a:endParaRPr lang="en-US" altLang="zh-CN" sz="4000" b="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204812" name="Text Box 12">
            <a:extLst>
              <a:ext uri="{FF2B5EF4-FFF2-40B4-BE49-F238E27FC236}">
                <a16:creationId xmlns:a16="http://schemas.microsoft.com/office/drawing/2014/main" xmlns="" id="{545EE074-7155-4CEB-BB11-ABDFDD3A01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990600"/>
            <a:ext cx="151765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4000" b="0">
                <a:solidFill>
                  <a:schemeClr val="tx1"/>
                </a:solidFill>
                <a:ea typeface="宋体" panose="02010600030101010101" pitchFamily="2" charset="-122"/>
              </a:rPr>
              <a:t>22</a:t>
            </a:r>
            <a:r>
              <a:rPr lang="en-US" altLang="zh-CN" sz="4000" b="0">
                <a:solidFill>
                  <a:schemeClr val="tx1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°</a:t>
            </a:r>
            <a:endParaRPr lang="en-US" altLang="zh-CN" sz="4000" b="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204813" name="Text Box 13">
            <a:extLst>
              <a:ext uri="{FF2B5EF4-FFF2-40B4-BE49-F238E27FC236}">
                <a16:creationId xmlns:a16="http://schemas.microsoft.com/office/drawing/2014/main" xmlns="" id="{2034CAF3-6ED5-4ACD-A0A9-F8CA8508C9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7400" y="0"/>
            <a:ext cx="16002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4000" b="0">
                <a:solidFill>
                  <a:schemeClr val="tx1"/>
                </a:solidFill>
                <a:ea typeface="宋体" panose="02010600030101010101" pitchFamily="2" charset="-122"/>
              </a:rPr>
              <a:t>125</a:t>
            </a:r>
            <a:r>
              <a:rPr lang="en-US" altLang="zh-CN" sz="4000" b="0">
                <a:solidFill>
                  <a:schemeClr val="tx1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°</a:t>
            </a:r>
            <a:endParaRPr lang="en-US" altLang="zh-CN" sz="4000" b="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204814" name="Rectangle 14">
            <a:extLst>
              <a:ext uri="{FF2B5EF4-FFF2-40B4-BE49-F238E27FC236}">
                <a16:creationId xmlns:a16="http://schemas.microsoft.com/office/drawing/2014/main" xmlns="" id="{5526CCA1-EBAF-46B7-8EF1-ECB22E38ED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2400" y="0"/>
            <a:ext cx="145415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en-US" altLang="zh-CN" sz="4000" b="0">
                <a:solidFill>
                  <a:schemeClr val="tx1"/>
                </a:solidFill>
                <a:ea typeface="宋体" panose="02010600030101010101" pitchFamily="2" charset="-122"/>
              </a:rPr>
              <a:t>130</a:t>
            </a:r>
            <a:r>
              <a:rPr lang="en-US" altLang="zh-CN" sz="4000" b="0">
                <a:solidFill>
                  <a:schemeClr val="tx1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°</a:t>
            </a:r>
          </a:p>
        </p:txBody>
      </p:sp>
      <p:sp>
        <p:nvSpPr>
          <p:cNvPr id="204815" name="Rectangle 15">
            <a:extLst>
              <a:ext uri="{FF2B5EF4-FFF2-40B4-BE49-F238E27FC236}">
                <a16:creationId xmlns:a16="http://schemas.microsoft.com/office/drawing/2014/main" xmlns="" id="{929AC5C5-20EC-46E9-9039-A829EA0603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8400" y="0"/>
            <a:ext cx="145415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en-US" altLang="zh-CN" sz="4000" b="0">
                <a:solidFill>
                  <a:schemeClr val="tx1"/>
                </a:solidFill>
                <a:ea typeface="宋体" panose="02010600030101010101" pitchFamily="2" charset="-122"/>
              </a:rPr>
              <a:t>135</a:t>
            </a:r>
            <a:r>
              <a:rPr lang="en-US" altLang="zh-CN" sz="4000" b="0">
                <a:solidFill>
                  <a:schemeClr val="tx1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°</a:t>
            </a:r>
          </a:p>
        </p:txBody>
      </p:sp>
      <p:sp>
        <p:nvSpPr>
          <p:cNvPr id="118800" name="AutoShape 16">
            <a:extLst>
              <a:ext uri="{FF2B5EF4-FFF2-40B4-BE49-F238E27FC236}">
                <a16:creationId xmlns:a16="http://schemas.microsoft.com/office/drawing/2014/main" xmlns="" id="{70E3EBBD-BEBB-4141-B1EA-2DBCB36724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0" y="2743200"/>
            <a:ext cx="381000" cy="381000"/>
          </a:xfrm>
          <a:prstGeom prst="octagon">
            <a:avLst>
              <a:gd name="adj" fmla="val 2928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8801" name="AutoShape 17">
            <a:extLst>
              <a:ext uri="{FF2B5EF4-FFF2-40B4-BE49-F238E27FC236}">
                <a16:creationId xmlns:a16="http://schemas.microsoft.com/office/drawing/2014/main" xmlns="" id="{31F43F3B-66F5-45A3-97A2-25192098FB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43400" y="5943600"/>
            <a:ext cx="381000" cy="381000"/>
          </a:xfrm>
          <a:prstGeom prst="octagon">
            <a:avLst>
              <a:gd name="adj" fmla="val 29287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8802" name="AutoShape 18">
            <a:extLst>
              <a:ext uri="{FF2B5EF4-FFF2-40B4-BE49-F238E27FC236}">
                <a16:creationId xmlns:a16="http://schemas.microsoft.com/office/drawing/2014/main" xmlns="" id="{719AA9E6-8E31-45C7-ADEC-7AF15ABD1A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05600" y="2743200"/>
            <a:ext cx="381000" cy="381000"/>
          </a:xfrm>
          <a:prstGeom prst="octagon">
            <a:avLst>
              <a:gd name="adj" fmla="val 29287"/>
            </a:avLst>
          </a:prstGeom>
          <a:solidFill>
            <a:srgbClr val="66FF3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8803" name="AutoShape 19">
            <a:extLst>
              <a:ext uri="{FF2B5EF4-FFF2-40B4-BE49-F238E27FC236}">
                <a16:creationId xmlns:a16="http://schemas.microsoft.com/office/drawing/2014/main" xmlns="" id="{A6052CCB-2C67-4794-995A-671BE8D5BB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6400" y="1981200"/>
            <a:ext cx="381000" cy="381000"/>
          </a:xfrm>
          <a:prstGeom prst="octagon">
            <a:avLst>
              <a:gd name="adj" fmla="val 29287"/>
            </a:avLst>
          </a:prstGeom>
          <a:solidFill>
            <a:srgbClr val="66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8804" name="Text Box 20">
            <a:extLst>
              <a:ext uri="{FF2B5EF4-FFF2-40B4-BE49-F238E27FC236}">
                <a16:creationId xmlns:a16="http://schemas.microsoft.com/office/drawing/2014/main" xmlns="" id="{5FCD68D2-5301-43C9-8DF5-178DF62948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4600" y="2895600"/>
            <a:ext cx="5334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3600" b="0">
                <a:solidFill>
                  <a:schemeClr val="tx1"/>
                </a:solidFill>
                <a:ea typeface="宋体" panose="02010600030101010101" pitchFamily="2" charset="-122"/>
              </a:rPr>
              <a:t>A</a:t>
            </a:r>
          </a:p>
        </p:txBody>
      </p:sp>
      <p:sp>
        <p:nvSpPr>
          <p:cNvPr id="118805" name="Rectangle 21">
            <a:extLst>
              <a:ext uri="{FF2B5EF4-FFF2-40B4-BE49-F238E27FC236}">
                <a16:creationId xmlns:a16="http://schemas.microsoft.com/office/drawing/2014/main" xmlns="" id="{C0E99189-350B-44EE-B1F6-1C5CAF8C98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0" y="5486400"/>
            <a:ext cx="4889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en-US" altLang="zh-CN" sz="3600" b="0">
                <a:solidFill>
                  <a:schemeClr val="tx1"/>
                </a:solidFill>
                <a:ea typeface="宋体" panose="02010600030101010101" pitchFamily="2" charset="-122"/>
              </a:rPr>
              <a:t>B</a:t>
            </a:r>
          </a:p>
        </p:txBody>
      </p:sp>
      <p:sp>
        <p:nvSpPr>
          <p:cNvPr id="118806" name="Rectangle 22">
            <a:extLst>
              <a:ext uri="{FF2B5EF4-FFF2-40B4-BE49-F238E27FC236}">
                <a16:creationId xmlns:a16="http://schemas.microsoft.com/office/drawing/2014/main" xmlns="" id="{4B48A932-265E-48D9-A5D8-D3C956F740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34200" y="2286000"/>
            <a:ext cx="4889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en-US" altLang="zh-CN" sz="3600" b="0">
                <a:solidFill>
                  <a:schemeClr val="tx1"/>
                </a:solidFill>
                <a:ea typeface="宋体" panose="02010600030101010101" pitchFamily="2" charset="-122"/>
              </a:rPr>
              <a:t>C</a:t>
            </a:r>
          </a:p>
        </p:txBody>
      </p:sp>
      <p:sp>
        <p:nvSpPr>
          <p:cNvPr id="118807" name="Rectangle 23">
            <a:extLst>
              <a:ext uri="{FF2B5EF4-FFF2-40B4-BE49-F238E27FC236}">
                <a16:creationId xmlns:a16="http://schemas.microsoft.com/office/drawing/2014/main" xmlns="" id="{0485D6E1-050A-4D9A-8750-6EE1C3E613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3000" y="1828800"/>
            <a:ext cx="5143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en-US" altLang="zh-CN" sz="3600" b="0">
                <a:solidFill>
                  <a:schemeClr val="tx1"/>
                </a:solidFill>
                <a:ea typeface="宋体" panose="02010600030101010101" pitchFamily="2" charset="-122"/>
              </a:rPr>
              <a:t>D</a:t>
            </a:r>
          </a:p>
        </p:txBody>
      </p:sp>
      <p:sp>
        <p:nvSpPr>
          <p:cNvPr id="118808" name="AutoShape 24">
            <a:extLst>
              <a:ext uri="{FF2B5EF4-FFF2-40B4-BE49-F238E27FC236}">
                <a16:creationId xmlns:a16="http://schemas.microsoft.com/office/drawing/2014/main" xmlns="" id="{62CF3AD4-89E7-463B-9E4D-2DB0EA7A1C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2600" y="4343400"/>
            <a:ext cx="533400" cy="533400"/>
          </a:xfrm>
          <a:prstGeom prst="smileyFace">
            <a:avLst>
              <a:gd name="adj" fmla="val 4653"/>
            </a:avLst>
          </a:prstGeom>
          <a:solidFill>
            <a:schemeClr val="folHlink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88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88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8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88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88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8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88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88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8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88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88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8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188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188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8800" grpId="0" animBg="1"/>
      <p:bldP spid="118801" grpId="0" animBg="1"/>
      <p:bldP spid="118802" grpId="0" animBg="1"/>
      <p:bldP spid="118803" grpId="0" animBg="1"/>
      <p:bldP spid="118804" grpId="0" autoUpdateAnimBg="0"/>
      <p:bldP spid="118805" grpId="0" autoUpdateAnimBg="0"/>
      <p:bldP spid="118806" grpId="0" autoUpdateAnimBg="0"/>
      <p:bldP spid="118807" grpId="0" autoUpdateAnimBg="0"/>
      <p:bldP spid="118808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6" name="Line 2">
            <a:extLst>
              <a:ext uri="{FF2B5EF4-FFF2-40B4-BE49-F238E27FC236}">
                <a16:creationId xmlns:a16="http://schemas.microsoft.com/office/drawing/2014/main" xmlns="" id="{E7340743-4487-41EB-AF22-01BF80C2DED1}"/>
              </a:ext>
            </a:extLst>
          </p:cNvPr>
          <p:cNvSpPr>
            <a:spLocks noChangeShapeType="1"/>
          </p:cNvSpPr>
          <p:nvPr/>
        </p:nvSpPr>
        <p:spPr bwMode="auto">
          <a:xfrm>
            <a:off x="1295400" y="1371600"/>
            <a:ext cx="7239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05827" name="Line 3">
            <a:extLst>
              <a:ext uri="{FF2B5EF4-FFF2-40B4-BE49-F238E27FC236}">
                <a16:creationId xmlns:a16="http://schemas.microsoft.com/office/drawing/2014/main" xmlns="" id="{2B4F7221-EF26-4641-97A6-E72AC5621E41}"/>
              </a:ext>
            </a:extLst>
          </p:cNvPr>
          <p:cNvSpPr>
            <a:spLocks noChangeShapeType="1"/>
          </p:cNvSpPr>
          <p:nvPr/>
        </p:nvSpPr>
        <p:spPr bwMode="auto">
          <a:xfrm>
            <a:off x="1295400" y="2971800"/>
            <a:ext cx="7315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05828" name="Line 4">
            <a:extLst>
              <a:ext uri="{FF2B5EF4-FFF2-40B4-BE49-F238E27FC236}">
                <a16:creationId xmlns:a16="http://schemas.microsoft.com/office/drawing/2014/main" xmlns="" id="{65870158-F9CB-4AFA-9DFA-9A9428452C26}"/>
              </a:ext>
            </a:extLst>
          </p:cNvPr>
          <p:cNvSpPr>
            <a:spLocks noChangeShapeType="1"/>
          </p:cNvSpPr>
          <p:nvPr/>
        </p:nvSpPr>
        <p:spPr bwMode="auto">
          <a:xfrm>
            <a:off x="1219200" y="4648200"/>
            <a:ext cx="7315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05829" name="Line 5">
            <a:extLst>
              <a:ext uri="{FF2B5EF4-FFF2-40B4-BE49-F238E27FC236}">
                <a16:creationId xmlns:a16="http://schemas.microsoft.com/office/drawing/2014/main" xmlns="" id="{130E28DB-A1F7-4F6E-9972-BBED8F7E7D2D}"/>
              </a:ext>
            </a:extLst>
          </p:cNvPr>
          <p:cNvSpPr>
            <a:spLocks noChangeShapeType="1"/>
          </p:cNvSpPr>
          <p:nvPr/>
        </p:nvSpPr>
        <p:spPr bwMode="auto">
          <a:xfrm>
            <a:off x="1295400" y="6172200"/>
            <a:ext cx="7315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05830" name="Line 6">
            <a:extLst>
              <a:ext uri="{FF2B5EF4-FFF2-40B4-BE49-F238E27FC236}">
                <a16:creationId xmlns:a16="http://schemas.microsoft.com/office/drawing/2014/main" xmlns="" id="{490206B3-8200-4F94-94F9-365C63A22F65}"/>
              </a:ext>
            </a:extLst>
          </p:cNvPr>
          <p:cNvSpPr>
            <a:spLocks noChangeShapeType="1"/>
          </p:cNvSpPr>
          <p:nvPr/>
        </p:nvSpPr>
        <p:spPr bwMode="auto">
          <a:xfrm>
            <a:off x="2514600" y="685800"/>
            <a:ext cx="0" cy="6172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05831" name="Line 7">
            <a:extLst>
              <a:ext uri="{FF2B5EF4-FFF2-40B4-BE49-F238E27FC236}">
                <a16:creationId xmlns:a16="http://schemas.microsoft.com/office/drawing/2014/main" xmlns="" id="{8F1E5A67-71A3-419B-BBAE-A1D8E77859B4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0" y="685800"/>
            <a:ext cx="0" cy="6172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05832" name="Line 8">
            <a:extLst>
              <a:ext uri="{FF2B5EF4-FFF2-40B4-BE49-F238E27FC236}">
                <a16:creationId xmlns:a16="http://schemas.microsoft.com/office/drawing/2014/main" xmlns="" id="{9393565D-CEFA-45C6-905C-75FC8AEBB71E}"/>
              </a:ext>
            </a:extLst>
          </p:cNvPr>
          <p:cNvSpPr>
            <a:spLocks noChangeShapeType="1"/>
          </p:cNvSpPr>
          <p:nvPr/>
        </p:nvSpPr>
        <p:spPr bwMode="auto">
          <a:xfrm>
            <a:off x="6858000" y="685800"/>
            <a:ext cx="0" cy="6172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05833" name="Text Box 9">
            <a:extLst>
              <a:ext uri="{FF2B5EF4-FFF2-40B4-BE49-F238E27FC236}">
                <a16:creationId xmlns:a16="http://schemas.microsoft.com/office/drawing/2014/main" xmlns="" id="{1F538552-696A-4371-AB08-57DE02697A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5867400"/>
            <a:ext cx="1387475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4000" b="0">
                <a:solidFill>
                  <a:schemeClr val="tx1"/>
                </a:solidFill>
                <a:ea typeface="宋体" panose="02010600030101010101" pitchFamily="2" charset="-122"/>
              </a:rPr>
              <a:t>18</a:t>
            </a:r>
            <a:r>
              <a:rPr lang="en-US" altLang="zh-CN" sz="4000" b="0">
                <a:solidFill>
                  <a:schemeClr val="tx1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°</a:t>
            </a:r>
            <a:endParaRPr lang="en-US" altLang="zh-CN" sz="4000" b="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205834" name="Text Box 10">
            <a:extLst>
              <a:ext uri="{FF2B5EF4-FFF2-40B4-BE49-F238E27FC236}">
                <a16:creationId xmlns:a16="http://schemas.microsoft.com/office/drawing/2014/main" xmlns="" id="{968EAB8D-2CCA-4ECF-BA38-8934761274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4343400"/>
            <a:ext cx="153035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4000" b="0">
                <a:solidFill>
                  <a:schemeClr val="tx1"/>
                </a:solidFill>
                <a:ea typeface="宋体" panose="02010600030101010101" pitchFamily="2" charset="-122"/>
              </a:rPr>
              <a:t>20</a:t>
            </a:r>
            <a:r>
              <a:rPr lang="en-US" altLang="zh-CN" sz="4000" b="0">
                <a:solidFill>
                  <a:schemeClr val="tx1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°</a:t>
            </a:r>
            <a:endParaRPr lang="en-US" altLang="zh-CN" sz="4000" b="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205835" name="Text Box 11">
            <a:extLst>
              <a:ext uri="{FF2B5EF4-FFF2-40B4-BE49-F238E27FC236}">
                <a16:creationId xmlns:a16="http://schemas.microsoft.com/office/drawing/2014/main" xmlns="" id="{FAE30273-C9FC-42DA-9ECD-8A0FA0A742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2590800"/>
            <a:ext cx="1522413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4000" b="0">
                <a:solidFill>
                  <a:schemeClr val="tx1"/>
                </a:solidFill>
                <a:ea typeface="宋体" panose="02010600030101010101" pitchFamily="2" charset="-122"/>
              </a:rPr>
              <a:t>22</a:t>
            </a:r>
            <a:r>
              <a:rPr lang="en-US" altLang="zh-CN" sz="4000" b="0">
                <a:solidFill>
                  <a:schemeClr val="tx1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°</a:t>
            </a:r>
            <a:endParaRPr lang="en-US" altLang="zh-CN" sz="4000" b="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205836" name="Text Box 12">
            <a:extLst>
              <a:ext uri="{FF2B5EF4-FFF2-40B4-BE49-F238E27FC236}">
                <a16:creationId xmlns:a16="http://schemas.microsoft.com/office/drawing/2014/main" xmlns="" id="{44B3AE96-68C8-48EC-AF9F-6446D5E50E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990600"/>
            <a:ext cx="1446213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4000" b="0">
                <a:solidFill>
                  <a:schemeClr val="tx1"/>
                </a:solidFill>
                <a:ea typeface="宋体" panose="02010600030101010101" pitchFamily="2" charset="-122"/>
              </a:rPr>
              <a:t>24</a:t>
            </a:r>
            <a:r>
              <a:rPr lang="en-US" altLang="zh-CN" sz="4000" b="0">
                <a:solidFill>
                  <a:schemeClr val="tx1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°</a:t>
            </a:r>
            <a:endParaRPr lang="en-US" altLang="zh-CN" sz="4000" b="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205837" name="Text Box 13">
            <a:extLst>
              <a:ext uri="{FF2B5EF4-FFF2-40B4-BE49-F238E27FC236}">
                <a16:creationId xmlns:a16="http://schemas.microsoft.com/office/drawing/2014/main" xmlns="" id="{B0F0003E-D49F-4297-8A0E-93ECC64255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7400" y="0"/>
            <a:ext cx="16002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4000" b="0">
                <a:solidFill>
                  <a:schemeClr val="tx1"/>
                </a:solidFill>
                <a:ea typeface="宋体" panose="02010600030101010101" pitchFamily="2" charset="-122"/>
              </a:rPr>
              <a:t>25</a:t>
            </a:r>
            <a:r>
              <a:rPr lang="en-US" altLang="zh-CN" sz="4000" b="0">
                <a:solidFill>
                  <a:schemeClr val="tx1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°</a:t>
            </a:r>
            <a:endParaRPr lang="en-US" altLang="zh-CN" sz="4000" b="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205838" name="Rectangle 14">
            <a:extLst>
              <a:ext uri="{FF2B5EF4-FFF2-40B4-BE49-F238E27FC236}">
                <a16:creationId xmlns:a16="http://schemas.microsoft.com/office/drawing/2014/main" xmlns="" id="{B9114684-9ADC-4965-8E77-51A692FA7D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2400" y="0"/>
            <a:ext cx="120015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en-US" altLang="zh-CN" sz="4000" b="0">
                <a:solidFill>
                  <a:schemeClr val="tx1"/>
                </a:solidFill>
                <a:ea typeface="宋体" panose="02010600030101010101" pitchFamily="2" charset="-122"/>
              </a:rPr>
              <a:t>20</a:t>
            </a:r>
            <a:r>
              <a:rPr lang="en-US" altLang="zh-CN" sz="4000" b="0">
                <a:solidFill>
                  <a:schemeClr val="tx1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°</a:t>
            </a:r>
          </a:p>
        </p:txBody>
      </p:sp>
      <p:sp>
        <p:nvSpPr>
          <p:cNvPr id="205839" name="Rectangle 15">
            <a:extLst>
              <a:ext uri="{FF2B5EF4-FFF2-40B4-BE49-F238E27FC236}">
                <a16:creationId xmlns:a16="http://schemas.microsoft.com/office/drawing/2014/main" xmlns="" id="{E237601B-254C-44EC-9B62-832A41BE02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8400" y="0"/>
            <a:ext cx="120015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en-US" altLang="zh-CN" sz="4000" b="0">
                <a:solidFill>
                  <a:schemeClr val="tx1"/>
                </a:solidFill>
                <a:ea typeface="宋体" panose="02010600030101010101" pitchFamily="2" charset="-122"/>
              </a:rPr>
              <a:t>15</a:t>
            </a:r>
            <a:r>
              <a:rPr lang="en-US" altLang="zh-CN" sz="4000" b="0">
                <a:solidFill>
                  <a:schemeClr val="tx1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°</a:t>
            </a:r>
          </a:p>
        </p:txBody>
      </p:sp>
      <p:sp>
        <p:nvSpPr>
          <p:cNvPr id="119824" name="AutoShape 16">
            <a:extLst>
              <a:ext uri="{FF2B5EF4-FFF2-40B4-BE49-F238E27FC236}">
                <a16:creationId xmlns:a16="http://schemas.microsoft.com/office/drawing/2014/main" xmlns="" id="{38EDBB8C-52B1-4563-8184-B4892FCA7F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0" y="2743200"/>
            <a:ext cx="381000" cy="381000"/>
          </a:xfrm>
          <a:prstGeom prst="octagon">
            <a:avLst>
              <a:gd name="adj" fmla="val 2928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9825" name="AutoShape 17">
            <a:extLst>
              <a:ext uri="{FF2B5EF4-FFF2-40B4-BE49-F238E27FC236}">
                <a16:creationId xmlns:a16="http://schemas.microsoft.com/office/drawing/2014/main" xmlns="" id="{3462C1F3-E852-458E-8A8D-EE2C8E0343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43400" y="5943600"/>
            <a:ext cx="381000" cy="381000"/>
          </a:xfrm>
          <a:prstGeom prst="octagon">
            <a:avLst>
              <a:gd name="adj" fmla="val 29287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9826" name="AutoShape 18">
            <a:extLst>
              <a:ext uri="{FF2B5EF4-FFF2-40B4-BE49-F238E27FC236}">
                <a16:creationId xmlns:a16="http://schemas.microsoft.com/office/drawing/2014/main" xmlns="" id="{2A1A20C0-296F-40C8-8535-A900478808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05600" y="2743200"/>
            <a:ext cx="381000" cy="381000"/>
          </a:xfrm>
          <a:prstGeom prst="octagon">
            <a:avLst>
              <a:gd name="adj" fmla="val 29287"/>
            </a:avLst>
          </a:prstGeom>
          <a:solidFill>
            <a:srgbClr val="66FF3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9827" name="AutoShape 19">
            <a:extLst>
              <a:ext uri="{FF2B5EF4-FFF2-40B4-BE49-F238E27FC236}">
                <a16:creationId xmlns:a16="http://schemas.microsoft.com/office/drawing/2014/main" xmlns="" id="{077FE978-4576-4BD9-942A-89AA8E011F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6400" y="1981200"/>
            <a:ext cx="381000" cy="381000"/>
          </a:xfrm>
          <a:prstGeom prst="octagon">
            <a:avLst>
              <a:gd name="adj" fmla="val 29287"/>
            </a:avLst>
          </a:prstGeom>
          <a:solidFill>
            <a:srgbClr val="66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9828" name="Text Box 20">
            <a:extLst>
              <a:ext uri="{FF2B5EF4-FFF2-40B4-BE49-F238E27FC236}">
                <a16:creationId xmlns:a16="http://schemas.microsoft.com/office/drawing/2014/main" xmlns="" id="{D4DE995F-D497-459F-827D-9BB605F988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4600" y="2895600"/>
            <a:ext cx="5334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3600" b="0">
                <a:solidFill>
                  <a:schemeClr val="tx1"/>
                </a:solidFill>
                <a:ea typeface="宋体" panose="02010600030101010101" pitchFamily="2" charset="-122"/>
              </a:rPr>
              <a:t>E</a:t>
            </a:r>
          </a:p>
        </p:txBody>
      </p:sp>
      <p:sp>
        <p:nvSpPr>
          <p:cNvPr id="119829" name="Rectangle 21">
            <a:extLst>
              <a:ext uri="{FF2B5EF4-FFF2-40B4-BE49-F238E27FC236}">
                <a16:creationId xmlns:a16="http://schemas.microsoft.com/office/drawing/2014/main" xmlns="" id="{78F5046E-BA6B-410B-B8DC-5E21FA8801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0" y="5486400"/>
            <a:ext cx="4381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en-US" altLang="zh-CN" sz="3600" b="0">
                <a:solidFill>
                  <a:schemeClr val="tx1"/>
                </a:solidFill>
                <a:ea typeface="宋体" panose="02010600030101010101" pitchFamily="2" charset="-122"/>
              </a:rPr>
              <a:t>F</a:t>
            </a:r>
          </a:p>
        </p:txBody>
      </p:sp>
      <p:sp>
        <p:nvSpPr>
          <p:cNvPr id="119830" name="Rectangle 22">
            <a:extLst>
              <a:ext uri="{FF2B5EF4-FFF2-40B4-BE49-F238E27FC236}">
                <a16:creationId xmlns:a16="http://schemas.microsoft.com/office/drawing/2014/main" xmlns="" id="{922325D8-03B6-4730-9C14-9783722866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34200" y="2286000"/>
            <a:ext cx="5143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en-US" altLang="zh-CN" sz="3600" b="0">
                <a:solidFill>
                  <a:schemeClr val="tx1"/>
                </a:solidFill>
                <a:ea typeface="宋体" panose="02010600030101010101" pitchFamily="2" charset="-122"/>
              </a:rPr>
              <a:t>G</a:t>
            </a:r>
          </a:p>
        </p:txBody>
      </p:sp>
      <p:sp>
        <p:nvSpPr>
          <p:cNvPr id="119831" name="Rectangle 23">
            <a:extLst>
              <a:ext uri="{FF2B5EF4-FFF2-40B4-BE49-F238E27FC236}">
                <a16:creationId xmlns:a16="http://schemas.microsoft.com/office/drawing/2014/main" xmlns="" id="{A891DC13-D194-4EC9-A810-F8C682B174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3000" y="1828800"/>
            <a:ext cx="5143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en-US" altLang="zh-CN" sz="3600" b="0">
                <a:solidFill>
                  <a:schemeClr val="tx1"/>
                </a:solidFill>
                <a:ea typeface="宋体" panose="02010600030101010101" pitchFamily="2" charset="-122"/>
              </a:rPr>
              <a:t>H</a:t>
            </a:r>
          </a:p>
        </p:txBody>
      </p:sp>
      <p:sp>
        <p:nvSpPr>
          <p:cNvPr id="119832" name="AutoShape 24">
            <a:extLst>
              <a:ext uri="{FF2B5EF4-FFF2-40B4-BE49-F238E27FC236}">
                <a16:creationId xmlns:a16="http://schemas.microsoft.com/office/drawing/2014/main" xmlns="" id="{566E2563-BC74-4DEA-931A-819A8AB67E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2600" y="4343400"/>
            <a:ext cx="533400" cy="533400"/>
          </a:xfrm>
          <a:prstGeom prst="smileyFace">
            <a:avLst>
              <a:gd name="adj" fmla="val 4653"/>
            </a:avLst>
          </a:prstGeom>
          <a:solidFill>
            <a:schemeClr val="folHlink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98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98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9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98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98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9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98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98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9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98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98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9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198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198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9824" grpId="0" animBg="1"/>
      <p:bldP spid="119825" grpId="0" animBg="1"/>
      <p:bldP spid="119826" grpId="0" animBg="1"/>
      <p:bldP spid="119827" grpId="0" animBg="1"/>
      <p:bldP spid="119828" grpId="0" autoUpdateAnimBg="0"/>
      <p:bldP spid="119829" grpId="0" autoUpdateAnimBg="0"/>
      <p:bldP spid="119830" grpId="0" autoUpdateAnimBg="0"/>
      <p:bldP spid="119831" grpId="0" autoUpdateAnimBg="0"/>
      <p:bldP spid="119832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Rectangle 2">
            <a:extLst>
              <a:ext uri="{FF2B5EF4-FFF2-40B4-BE49-F238E27FC236}">
                <a16:creationId xmlns:a16="http://schemas.microsoft.com/office/drawing/2014/main" xmlns="" id="{DCEA2849-6B2B-442B-A0AD-B97CCC172DDF}"/>
              </a:ext>
            </a:extLst>
          </p:cNvPr>
          <p:cNvSpPr>
            <a:spLocks noGrp="1" noChangeArrowheads="1"/>
          </p:cNvSpPr>
          <p:nvPr>
            <p:ph type="title" orient="vert" idx="4294967295"/>
          </p:nvPr>
        </p:nvSpPr>
        <p:spPr>
          <a:xfrm>
            <a:off x="5435600" y="404813"/>
            <a:ext cx="2057400" cy="5867400"/>
          </a:xfrm>
        </p:spPr>
        <p:txBody>
          <a:bodyPr vert="eaVert"/>
          <a:lstStyle/>
          <a:p>
            <a:pPr eaLnBrk="1" hangingPunct="1">
              <a:defRPr/>
            </a:pPr>
            <a:r>
              <a:rPr lang="zh-CN" altLang="en-US" sz="4000" b="1">
                <a:ea typeface="黑体" pitchFamily="2" charset="-122"/>
              </a:rPr>
              <a:t>考一考</a:t>
            </a:r>
          </a:p>
        </p:txBody>
      </p:sp>
      <p:pic>
        <p:nvPicPr>
          <p:cNvPr id="206851" name="Picture 3" descr="5">
            <a:extLst>
              <a:ext uri="{FF2B5EF4-FFF2-40B4-BE49-F238E27FC236}">
                <a16:creationId xmlns:a16="http://schemas.microsoft.com/office/drawing/2014/main" xmlns="" id="{CC07C9E3-90F1-47CD-9787-D1F67B2B58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0"/>
            <a:ext cx="4752975" cy="4941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6852" name="Text Box 4">
            <a:extLst>
              <a:ext uri="{FF2B5EF4-FFF2-40B4-BE49-F238E27FC236}">
                <a16:creationId xmlns:a16="http://schemas.microsoft.com/office/drawing/2014/main" xmlns="" id="{F7F139A5-E686-43E7-96E0-8CF83C9A9C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5375" y="4724400"/>
            <a:ext cx="184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206853" name="Rectangle 5">
            <a:extLst>
              <a:ext uri="{FF2B5EF4-FFF2-40B4-BE49-F238E27FC236}">
                <a16:creationId xmlns:a16="http://schemas.microsoft.com/office/drawing/2014/main" xmlns="" id="{9FCE4552-580C-4B66-BE9F-409844F2EE2C}"/>
              </a:ext>
            </a:extLst>
          </p:cNvPr>
          <p:cNvSpPr>
            <a:spLocks noChangeArrowheads="1"/>
          </p:cNvSpPr>
          <p:nvPr/>
        </p:nvSpPr>
        <p:spPr bwMode="auto">
          <a:xfrm rot="-1171923">
            <a:off x="0" y="4437063"/>
            <a:ext cx="6019800" cy="3776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/>
          <a:lstStyle>
            <a:lvl1pPr marL="342900" indent="-3429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tx2"/>
              </a:buClr>
              <a:buFontTx/>
              <a:buChar char="•"/>
            </a:pPr>
            <a:endParaRPr kumimoji="0" lang="zh-CN" altLang="zh-CN" sz="28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206854" name="Text Box 6">
            <a:extLst>
              <a:ext uri="{FF2B5EF4-FFF2-40B4-BE49-F238E27FC236}">
                <a16:creationId xmlns:a16="http://schemas.microsoft.com/office/drawing/2014/main" xmlns="" id="{C72D31F0-0102-4DE5-95AC-8C0DCB2488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750" y="4905375"/>
            <a:ext cx="7200900" cy="1431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tx2"/>
              </a:buClr>
              <a:buFontTx/>
              <a:buChar char="•"/>
            </a:pPr>
            <a:r>
              <a:rPr kumimoji="0" lang="en-US" altLang="zh-CN" sz="3200">
                <a:solidFill>
                  <a:schemeClr val="tx1"/>
                </a:solidFill>
              </a:rPr>
              <a:t>1.</a:t>
            </a:r>
            <a:r>
              <a:rPr kumimoji="0" lang="zh-CN" altLang="en-US" sz="3200">
                <a:solidFill>
                  <a:schemeClr val="tx1"/>
                </a:solidFill>
              </a:rPr>
              <a:t>判断图中表示的是南纬还是北纬？东经还是西经？</a:t>
            </a:r>
          </a:p>
          <a:p>
            <a:pPr eaLnBrk="1" hangingPunct="1"/>
            <a:endParaRPr lang="en-US" altLang="zh-CN"/>
          </a:p>
        </p:txBody>
      </p:sp>
      <p:sp>
        <p:nvSpPr>
          <p:cNvPr id="206855" name="Text Box 7">
            <a:extLst>
              <a:ext uri="{FF2B5EF4-FFF2-40B4-BE49-F238E27FC236}">
                <a16:creationId xmlns:a16="http://schemas.microsoft.com/office/drawing/2014/main" xmlns="" id="{BD548959-8D9C-44D2-A9E3-C81746CADB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750" y="5868988"/>
            <a:ext cx="6696075" cy="944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tx2"/>
              </a:buClr>
              <a:buFontTx/>
              <a:buChar char="•"/>
            </a:pPr>
            <a:r>
              <a:rPr kumimoji="0" lang="en-US" altLang="zh-CN" sz="3200">
                <a:solidFill>
                  <a:schemeClr val="tx1"/>
                </a:solidFill>
              </a:rPr>
              <a:t>2.</a:t>
            </a:r>
            <a:r>
              <a:rPr kumimoji="0" lang="zh-CN" altLang="en-US" sz="3200">
                <a:solidFill>
                  <a:schemeClr val="tx1"/>
                </a:solidFill>
              </a:rPr>
              <a:t>写出</a:t>
            </a:r>
            <a:r>
              <a:rPr kumimoji="0" lang="en-US" altLang="zh-CN" sz="3200">
                <a:solidFill>
                  <a:schemeClr val="tx1"/>
                </a:solidFill>
              </a:rPr>
              <a:t>A</a:t>
            </a:r>
            <a:r>
              <a:rPr kumimoji="0" lang="zh-CN" altLang="en-US" sz="3200">
                <a:solidFill>
                  <a:schemeClr val="tx1"/>
                </a:solidFill>
              </a:rPr>
              <a:t>、</a:t>
            </a:r>
            <a:r>
              <a:rPr kumimoji="0" lang="en-US" altLang="zh-CN" sz="3200">
                <a:solidFill>
                  <a:schemeClr val="tx1"/>
                </a:solidFill>
              </a:rPr>
              <a:t>B</a:t>
            </a:r>
            <a:r>
              <a:rPr kumimoji="0" lang="zh-CN" altLang="en-US" sz="3200">
                <a:solidFill>
                  <a:schemeClr val="tx1"/>
                </a:solidFill>
              </a:rPr>
              <a:t>两点的经纬度。</a:t>
            </a:r>
          </a:p>
          <a:p>
            <a:pPr eaLnBrk="1" hangingPunct="1"/>
            <a:endParaRPr lang="en-US" altLang="zh-CN"/>
          </a:p>
        </p:txBody>
      </p:sp>
      <p:sp>
        <p:nvSpPr>
          <p:cNvPr id="169992" name="Text Box 8">
            <a:extLst>
              <a:ext uri="{FF2B5EF4-FFF2-40B4-BE49-F238E27FC236}">
                <a16:creationId xmlns:a16="http://schemas.microsoft.com/office/drawing/2014/main" xmlns="" id="{874A5500-9942-42A5-A814-F7A72687E0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48263" y="836613"/>
            <a:ext cx="3489325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en-US" altLang="zh-CN" sz="3600"/>
              <a:t>A(30</a:t>
            </a:r>
            <a:r>
              <a:rPr lang="en-US" altLang="zh-CN" sz="3600" baseline="30000"/>
              <a:t>0</a:t>
            </a:r>
            <a:r>
              <a:rPr lang="zh-CN" altLang="en-US" sz="3600"/>
              <a:t>Ｎ，</a:t>
            </a:r>
            <a:r>
              <a:rPr lang="en-US" altLang="zh-CN" sz="3600"/>
              <a:t>110</a:t>
            </a:r>
            <a:r>
              <a:rPr lang="en-US" altLang="zh-CN" sz="3600" baseline="30000"/>
              <a:t>0</a:t>
            </a:r>
            <a:r>
              <a:rPr lang="en-US" altLang="zh-CN" sz="3600"/>
              <a:t>E)</a:t>
            </a:r>
          </a:p>
        </p:txBody>
      </p:sp>
      <p:sp>
        <p:nvSpPr>
          <p:cNvPr id="169993" name="Text Box 9">
            <a:extLst>
              <a:ext uri="{FF2B5EF4-FFF2-40B4-BE49-F238E27FC236}">
                <a16:creationId xmlns:a16="http://schemas.microsoft.com/office/drawing/2014/main" xmlns="" id="{4C0666E8-15E9-4439-ABCE-67494CDAE8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27625" y="1860550"/>
            <a:ext cx="29908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en-US" altLang="zh-CN" sz="3600"/>
              <a:t>B(20</a:t>
            </a:r>
            <a:r>
              <a:rPr lang="en-US" altLang="zh-CN" sz="3600" baseline="30000"/>
              <a:t>0</a:t>
            </a:r>
            <a:r>
              <a:rPr lang="en-US" altLang="zh-CN" sz="3600"/>
              <a:t>N,120</a:t>
            </a:r>
            <a:r>
              <a:rPr lang="en-US" altLang="zh-CN" sz="3600" baseline="30000"/>
              <a:t>0</a:t>
            </a:r>
            <a:r>
              <a:rPr lang="en-US" altLang="zh-CN" sz="3600"/>
              <a:t>E)</a:t>
            </a:r>
          </a:p>
        </p:txBody>
      </p:sp>
      <p:sp>
        <p:nvSpPr>
          <p:cNvPr id="169994" name="Line 10">
            <a:extLst>
              <a:ext uri="{FF2B5EF4-FFF2-40B4-BE49-F238E27FC236}">
                <a16:creationId xmlns:a16="http://schemas.microsoft.com/office/drawing/2014/main" xmlns="" id="{23E96C8E-9E3D-4667-B406-FB4B807CC40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284663" y="836613"/>
            <a:ext cx="0" cy="2663825"/>
          </a:xfrm>
          <a:prstGeom prst="line">
            <a:avLst/>
          </a:prstGeom>
          <a:noFill/>
          <a:ln w="8255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69995" name="Line 11">
            <a:extLst>
              <a:ext uri="{FF2B5EF4-FFF2-40B4-BE49-F238E27FC236}">
                <a16:creationId xmlns:a16="http://schemas.microsoft.com/office/drawing/2014/main" xmlns="" id="{FC329295-2934-47AE-884E-6803850D17FE}"/>
              </a:ext>
            </a:extLst>
          </p:cNvPr>
          <p:cNvSpPr>
            <a:spLocks noChangeShapeType="1"/>
          </p:cNvSpPr>
          <p:nvPr/>
        </p:nvSpPr>
        <p:spPr bwMode="auto">
          <a:xfrm>
            <a:off x="900113" y="404813"/>
            <a:ext cx="2879725" cy="0"/>
          </a:xfrm>
          <a:prstGeom prst="line">
            <a:avLst/>
          </a:prstGeom>
          <a:noFill/>
          <a:ln w="82550">
            <a:solidFill>
              <a:schemeClr val="accent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69996" name="Text Box 12">
            <a:extLst>
              <a:ext uri="{FF2B5EF4-FFF2-40B4-BE49-F238E27FC236}">
                <a16:creationId xmlns:a16="http://schemas.microsoft.com/office/drawing/2014/main" xmlns="" id="{5CBEA61B-8785-4A08-BBBC-0558BDBFF8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13225" y="1582738"/>
            <a:ext cx="549275" cy="159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none">
            <a:spAutoFit/>
          </a:bodyPr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rgbClr val="D60093"/>
                </a:solidFill>
              </a:rPr>
              <a:t>北纬（Ｎ）</a:t>
            </a:r>
          </a:p>
        </p:txBody>
      </p:sp>
      <p:sp>
        <p:nvSpPr>
          <p:cNvPr id="169997" name="Text Box 13">
            <a:extLst>
              <a:ext uri="{FF2B5EF4-FFF2-40B4-BE49-F238E27FC236}">
                <a16:creationId xmlns:a16="http://schemas.microsoft.com/office/drawing/2014/main" xmlns="" id="{9269F4EF-5AAD-4381-B534-5B7E7C4A35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6013" y="0"/>
            <a:ext cx="17160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rgbClr val="FF33CC"/>
                </a:solidFill>
              </a:rPr>
              <a:t>东经（Ｅ）</a:t>
            </a:r>
          </a:p>
        </p:txBody>
      </p:sp>
    </p:spTree>
  </p:cSld>
  <p:clrMapOvr>
    <a:masterClrMapping/>
  </p:clrMapOvr>
  <p:transition spd="med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99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99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99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99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99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99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699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99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699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99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699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699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9992" grpId="0"/>
      <p:bldP spid="169993" grpId="0"/>
      <p:bldP spid="169996" grpId="0"/>
      <p:bldP spid="16999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80" name="Text Box 4">
            <a:hlinkClick r:id="rId2" action="ppaction://hlinksldjump"/>
            <a:extLst>
              <a:ext uri="{FF2B5EF4-FFF2-40B4-BE49-F238E27FC236}">
                <a16:creationId xmlns:a16="http://schemas.microsoft.com/office/drawing/2014/main" xmlns="" id="{95DBAB50-15E6-4692-832B-1E20E4D1DA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8888" y="260350"/>
            <a:ext cx="409575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20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zh-CN" altLang="en-US" sz="4400">
                <a:solidFill>
                  <a:srgbClr val="D60093"/>
                </a:solidFill>
                <a:ea typeface="华文行楷" panose="02010800040101010101" pitchFamily="2" charset="-122"/>
              </a:rPr>
              <a:t>二、地球的大小</a:t>
            </a:r>
          </a:p>
        </p:txBody>
      </p:sp>
      <p:sp>
        <p:nvSpPr>
          <p:cNvPr id="50185" name="Text Box 9">
            <a:extLst>
              <a:ext uri="{FF2B5EF4-FFF2-40B4-BE49-F238E27FC236}">
                <a16:creationId xmlns:a16="http://schemas.microsoft.com/office/drawing/2014/main" xmlns="" id="{BA692ADF-459F-4128-90AD-227D3B3518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8888" y="1341438"/>
            <a:ext cx="5688012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20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en-US" altLang="zh-CN" sz="3200">
                <a:solidFill>
                  <a:srgbClr val="FFFFCC"/>
                </a:solidFill>
              </a:rPr>
              <a:t>1</a:t>
            </a:r>
            <a:r>
              <a:rPr lang="zh-CN" altLang="en-US" sz="3200">
                <a:solidFill>
                  <a:srgbClr val="FFFFCC"/>
                </a:solidFill>
              </a:rPr>
              <a:t>、地球的平均半径：</a:t>
            </a:r>
            <a:r>
              <a:rPr lang="en-US" altLang="zh-CN" sz="3200">
                <a:solidFill>
                  <a:srgbClr val="FFFFCC"/>
                </a:solidFill>
              </a:rPr>
              <a:t>6371</a:t>
            </a:r>
            <a:r>
              <a:rPr lang="zh-CN" altLang="en-US" sz="3200">
                <a:solidFill>
                  <a:srgbClr val="FFFFCC"/>
                </a:solidFill>
              </a:rPr>
              <a:t>千米</a:t>
            </a:r>
          </a:p>
        </p:txBody>
      </p:sp>
      <p:sp>
        <p:nvSpPr>
          <p:cNvPr id="50186" name="Text Box 10">
            <a:extLst>
              <a:ext uri="{FF2B5EF4-FFF2-40B4-BE49-F238E27FC236}">
                <a16:creationId xmlns:a16="http://schemas.microsoft.com/office/drawing/2014/main" xmlns="" id="{BE188A12-1BA9-42F5-8D64-1DBB340079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87450" y="2565400"/>
            <a:ext cx="5894388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20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en-US" altLang="zh-CN" sz="3200">
                <a:solidFill>
                  <a:srgbClr val="FFFFCC"/>
                </a:solidFill>
              </a:rPr>
              <a:t>2</a:t>
            </a:r>
            <a:r>
              <a:rPr lang="zh-CN" altLang="en-US" sz="3200">
                <a:solidFill>
                  <a:srgbClr val="FFFFCC"/>
                </a:solidFill>
              </a:rPr>
              <a:t>、地球的赤道周长：约</a:t>
            </a:r>
            <a:r>
              <a:rPr lang="en-US" altLang="zh-CN" sz="3200">
                <a:solidFill>
                  <a:srgbClr val="FFFFCC"/>
                </a:solidFill>
              </a:rPr>
              <a:t>4</a:t>
            </a:r>
            <a:r>
              <a:rPr lang="zh-CN" altLang="en-US" sz="3200">
                <a:solidFill>
                  <a:srgbClr val="FFFFCC"/>
                </a:solidFill>
              </a:rPr>
              <a:t>万千米</a:t>
            </a:r>
          </a:p>
        </p:txBody>
      </p:sp>
      <p:sp>
        <p:nvSpPr>
          <p:cNvPr id="50187" name="Text Box 11">
            <a:hlinkClick r:id="rId3" action="ppaction://hlinksldjump"/>
            <a:extLst>
              <a:ext uri="{FF2B5EF4-FFF2-40B4-BE49-F238E27FC236}">
                <a16:creationId xmlns:a16="http://schemas.microsoft.com/office/drawing/2014/main" xmlns="" id="{299E3A6B-F11A-4CAA-8B63-7DA27D7748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8888" y="3644900"/>
            <a:ext cx="6199187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20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en-US" altLang="zh-CN" sz="3200">
                <a:solidFill>
                  <a:srgbClr val="FFFFCC"/>
                </a:solidFill>
              </a:rPr>
              <a:t>3</a:t>
            </a:r>
            <a:r>
              <a:rPr lang="zh-CN" altLang="en-US" sz="3200">
                <a:solidFill>
                  <a:srgbClr val="FFFFCC"/>
                </a:solidFill>
              </a:rPr>
              <a:t>、地球的表面积：</a:t>
            </a:r>
            <a:r>
              <a:rPr lang="en-US" altLang="zh-CN" sz="3200">
                <a:solidFill>
                  <a:srgbClr val="FFFFCC"/>
                </a:solidFill>
              </a:rPr>
              <a:t>5.1</a:t>
            </a:r>
            <a:r>
              <a:rPr lang="zh-CN" altLang="en-US" sz="3200">
                <a:solidFill>
                  <a:srgbClr val="FFFFCC"/>
                </a:solidFill>
              </a:rPr>
              <a:t>亿平方千米</a:t>
            </a:r>
          </a:p>
        </p:txBody>
      </p:sp>
      <p:sp>
        <p:nvSpPr>
          <p:cNvPr id="50189" name="AutoShape 13">
            <a:extLst>
              <a:ext uri="{FF2B5EF4-FFF2-40B4-BE49-F238E27FC236}">
                <a16:creationId xmlns:a16="http://schemas.microsoft.com/office/drawing/2014/main" xmlns="" id="{97E324E9-9512-497F-B037-072449AAD7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79838" y="333375"/>
            <a:ext cx="4751387" cy="719138"/>
          </a:xfrm>
          <a:prstGeom prst="wedgeRoundRectCallout">
            <a:avLst>
              <a:gd name="adj1" fmla="val -27949"/>
              <a:gd name="adj2" fmla="val 99005"/>
              <a:gd name="adj3" fmla="val 16667"/>
            </a:avLst>
          </a:prstGeom>
          <a:solidFill>
            <a:srgbClr val="00FFFF"/>
          </a:solidFill>
          <a:ln w="63500">
            <a:solidFill>
              <a:srgbClr val="FF00FF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algn="ctr" eaLnBrk="1" hangingPunct="1"/>
            <a:endParaRPr lang="zh-CN" altLang="zh-CN"/>
          </a:p>
        </p:txBody>
      </p:sp>
      <p:sp>
        <p:nvSpPr>
          <p:cNvPr id="50190" name="Text Box 14">
            <a:extLst>
              <a:ext uri="{FF2B5EF4-FFF2-40B4-BE49-F238E27FC236}">
                <a16:creationId xmlns:a16="http://schemas.microsoft.com/office/drawing/2014/main" xmlns="" id="{A263F1BD-89E4-4449-85AD-BA6DE3E17E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24300" y="549275"/>
            <a:ext cx="44735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rgbClr val="FF0066"/>
                </a:solidFill>
              </a:rPr>
              <a:t>地球的真实形状是不规则的球体</a:t>
            </a:r>
          </a:p>
        </p:txBody>
      </p:sp>
      <p:sp>
        <p:nvSpPr>
          <p:cNvPr id="26632" name="AutoShape 15">
            <a:hlinkClick r:id="rId4" action="ppaction://hlinksldjump"/>
            <a:extLst>
              <a:ext uri="{FF2B5EF4-FFF2-40B4-BE49-F238E27FC236}">
                <a16:creationId xmlns:a16="http://schemas.microsoft.com/office/drawing/2014/main" xmlns="" id="{91F1382A-9877-4041-9E96-706367C9D7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850" y="6381750"/>
            <a:ext cx="1584325" cy="476250"/>
          </a:xfrm>
          <a:prstGeom prst="flowChartPredefinedProcess">
            <a:avLst/>
          </a:prstGeom>
          <a:solidFill>
            <a:srgbClr val="00FFFF"/>
          </a:solidFill>
          <a:ln w="63500">
            <a:solidFill>
              <a:srgbClr val="FF00FF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algn="ctr" eaLnBrk="1" hangingPunct="1"/>
            <a:r>
              <a:rPr lang="zh-CN" altLang="en-US">
                <a:solidFill>
                  <a:srgbClr val="FFFFFF"/>
                </a:solidFill>
              </a:rPr>
              <a:t>ＤＯＷＮ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0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0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0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50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01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01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01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01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180" grpId="0"/>
      <p:bldP spid="50185" grpId="0"/>
      <p:bldP spid="50186" grpId="0"/>
      <p:bldP spid="50187" grpId="0"/>
      <p:bldP spid="50189" grpId="0" animBg="1"/>
      <p:bldP spid="5019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Oval 2">
            <a:extLst>
              <a:ext uri="{FF2B5EF4-FFF2-40B4-BE49-F238E27FC236}">
                <a16:creationId xmlns:a16="http://schemas.microsoft.com/office/drawing/2014/main" xmlns="" id="{E55D313C-EE45-4D8C-A02D-D13495D422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63713" y="765175"/>
            <a:ext cx="5545137" cy="5256213"/>
          </a:xfrm>
          <a:prstGeom prst="ellips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65539" name="Oval 3">
            <a:extLst>
              <a:ext uri="{FF2B5EF4-FFF2-40B4-BE49-F238E27FC236}">
                <a16:creationId xmlns:a16="http://schemas.microsoft.com/office/drawing/2014/main" xmlns="" id="{87DB80E0-1AAB-47B0-960E-410B8353E8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63713" y="2781300"/>
            <a:ext cx="5545137" cy="1295400"/>
          </a:xfrm>
          <a:prstGeom prst="ellipse">
            <a:avLst/>
          </a:prstGeom>
          <a:noFill/>
          <a:ln w="57150" algn="ctr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algn="ctr" eaLnBrk="1" hangingPunct="1"/>
            <a:endParaRPr kumimoji="0" lang="zh-CN" altLang="zh-CN" sz="1800" b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5540" name="Line 4">
            <a:extLst>
              <a:ext uri="{FF2B5EF4-FFF2-40B4-BE49-F238E27FC236}">
                <a16:creationId xmlns:a16="http://schemas.microsoft.com/office/drawing/2014/main" xmlns="" id="{DA7F7462-12EB-4AB2-8B21-9E1230829186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0" y="765175"/>
            <a:ext cx="0" cy="2663825"/>
          </a:xfrm>
          <a:prstGeom prst="line">
            <a:avLst/>
          </a:prstGeom>
          <a:noFill/>
          <a:ln w="57150">
            <a:solidFill>
              <a:srgbClr val="FFFF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5541" name="Line 5">
            <a:extLst>
              <a:ext uri="{FF2B5EF4-FFF2-40B4-BE49-F238E27FC236}">
                <a16:creationId xmlns:a16="http://schemas.microsoft.com/office/drawing/2014/main" xmlns="" id="{25EDB640-76D8-4ED7-83DC-0C04BFF2516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573588" y="3429000"/>
            <a:ext cx="2735262" cy="0"/>
          </a:xfrm>
          <a:prstGeom prst="line">
            <a:avLst/>
          </a:prstGeom>
          <a:noFill/>
          <a:ln w="57150">
            <a:solidFill>
              <a:srgbClr val="FFFF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5542" name="Text Box 6">
            <a:extLst>
              <a:ext uri="{FF2B5EF4-FFF2-40B4-BE49-F238E27FC236}">
                <a16:creationId xmlns:a16="http://schemas.microsoft.com/office/drawing/2014/main" xmlns="" id="{DA56E793-DA23-4C6B-A9B1-05BAAE731E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41663" y="3960813"/>
            <a:ext cx="2536825" cy="547687"/>
          </a:xfrm>
          <a:prstGeom prst="rect">
            <a:avLst/>
          </a:prstGeom>
          <a:solidFill>
            <a:srgbClr val="FFFF00"/>
          </a:solidFill>
          <a:ln w="28575" algn="ctr">
            <a:solidFill>
              <a:srgbClr val="0000FF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algn="ctr" eaLnBrk="1" hangingPunct="1"/>
            <a:r>
              <a:rPr kumimoji="0" lang="zh-CN" altLang="en-US">
                <a:solidFill>
                  <a:schemeClr val="bg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赤道周长</a:t>
            </a:r>
            <a:r>
              <a:rPr kumimoji="0" lang="en-US" altLang="zh-CN" sz="2800">
                <a:solidFill>
                  <a:schemeClr val="bg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4</a:t>
            </a:r>
            <a:r>
              <a:rPr kumimoji="0" lang="zh-CN" altLang="en-US">
                <a:solidFill>
                  <a:schemeClr val="bg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万千米</a:t>
            </a:r>
          </a:p>
        </p:txBody>
      </p:sp>
      <p:sp>
        <p:nvSpPr>
          <p:cNvPr id="65543" name="Text Box 7">
            <a:extLst>
              <a:ext uri="{FF2B5EF4-FFF2-40B4-BE49-F238E27FC236}">
                <a16:creationId xmlns:a16="http://schemas.microsoft.com/office/drawing/2014/main" xmlns="" id="{4BDDAA72-623B-4A4C-836B-D9FD610B2C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40200" y="1196975"/>
            <a:ext cx="549275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>
            <a:spAutoFit/>
          </a:bodyPr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algn="ctr" eaLnBrk="1" hangingPunct="1"/>
            <a:r>
              <a:rPr kumimoji="0" lang="zh-CN" altLang="en-US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极  半　径</a:t>
            </a:r>
          </a:p>
        </p:txBody>
      </p:sp>
      <p:sp>
        <p:nvSpPr>
          <p:cNvPr id="65544" name="Text Box 8">
            <a:extLst>
              <a:ext uri="{FF2B5EF4-FFF2-40B4-BE49-F238E27FC236}">
                <a16:creationId xmlns:a16="http://schemas.microsoft.com/office/drawing/2014/main" xmlns="" id="{2328CB67-A045-43C3-A054-0B70715DA0F9}"/>
              </a:ext>
            </a:extLst>
          </p:cNvPr>
          <p:cNvSpPr txBox="1">
            <a:spLocks noChangeArrowheads="1"/>
          </p:cNvSpPr>
          <p:nvPr/>
        </p:nvSpPr>
        <p:spPr bwMode="auto">
          <a:xfrm rot="-5400000">
            <a:off x="4028281" y="1585120"/>
            <a:ext cx="158432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algn="ctr" eaLnBrk="1" hangingPunct="1"/>
            <a:r>
              <a:rPr kumimoji="0" lang="en-US" altLang="zh-CN" sz="2800">
                <a:solidFill>
                  <a:srgbClr val="FF00FF"/>
                </a:solidFill>
                <a:latin typeface="黑体" panose="02010609060101010101" pitchFamily="49" charset="-122"/>
              </a:rPr>
              <a:t>6357</a:t>
            </a:r>
            <a:r>
              <a:rPr kumimoji="0" lang="zh-CN" altLang="en-US">
                <a:solidFill>
                  <a:srgbClr val="FF00FF"/>
                </a:solidFill>
                <a:latin typeface="黑体" panose="02010609060101010101" pitchFamily="49" charset="-122"/>
              </a:rPr>
              <a:t>千米</a:t>
            </a:r>
          </a:p>
        </p:txBody>
      </p:sp>
      <p:sp>
        <p:nvSpPr>
          <p:cNvPr id="65545" name="Text Box 9">
            <a:extLst>
              <a:ext uri="{FF2B5EF4-FFF2-40B4-BE49-F238E27FC236}">
                <a16:creationId xmlns:a16="http://schemas.microsoft.com/office/drawing/2014/main" xmlns="" id="{2BD7BBF1-1F71-4E30-998D-620F2D262D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59338" y="2997200"/>
            <a:ext cx="16621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kumimoji="0" lang="zh-CN" altLang="en-US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赤 道 半 径</a:t>
            </a:r>
            <a:endParaRPr kumimoji="0" lang="zh-CN" altLang="en-US">
              <a:solidFill>
                <a:srgbClr val="FF00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7658" name="Text Box 10">
            <a:extLst>
              <a:ext uri="{FF2B5EF4-FFF2-40B4-BE49-F238E27FC236}">
                <a16:creationId xmlns:a16="http://schemas.microsoft.com/office/drawing/2014/main" xmlns="" id="{F85E4627-A923-412C-BF0C-7A8365B365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825" y="1628775"/>
            <a:ext cx="790575" cy="2305050"/>
          </a:xfrm>
          <a:prstGeom prst="rect">
            <a:avLst/>
          </a:prstGeom>
          <a:noFill/>
          <a:ln w="57150" cap="rnd" algn="ctr">
            <a:solidFill>
              <a:srgbClr val="FF00FF"/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eaVert">
            <a:spAutoFit/>
          </a:bodyPr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algn="ctr" eaLnBrk="1" hangingPunct="1"/>
            <a:r>
              <a:rPr kumimoji="0" lang="zh-CN" altLang="en-US" sz="3600">
                <a:solidFill>
                  <a:schemeClr val="tx1"/>
                </a:solidFill>
                <a:latin typeface="Arial" panose="020B0604020202020204" pitchFamily="34" charset="0"/>
              </a:rPr>
              <a:t>认识地球</a:t>
            </a:r>
          </a:p>
        </p:txBody>
      </p:sp>
      <p:sp>
        <p:nvSpPr>
          <p:cNvPr id="65547" name="Rectangle 11">
            <a:extLst>
              <a:ext uri="{FF2B5EF4-FFF2-40B4-BE49-F238E27FC236}">
                <a16:creationId xmlns:a16="http://schemas.microsoft.com/office/drawing/2014/main" xmlns="" id="{04B495FD-5B27-467B-A492-673F4428A6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87900" y="3357563"/>
            <a:ext cx="159067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algn="ctr" eaLnBrk="1" hangingPunct="1"/>
            <a:r>
              <a:rPr kumimoji="0" lang="en-US" altLang="zh-CN" sz="2800">
                <a:solidFill>
                  <a:srgbClr val="FF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6378</a:t>
            </a:r>
            <a:r>
              <a:rPr kumimoji="0" lang="zh-CN" altLang="en-US">
                <a:solidFill>
                  <a:srgbClr val="FF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千米</a:t>
            </a:r>
          </a:p>
        </p:txBody>
      </p:sp>
      <p:sp>
        <p:nvSpPr>
          <p:cNvPr id="27660" name="Rectangle 12">
            <a:extLst>
              <a:ext uri="{FF2B5EF4-FFF2-40B4-BE49-F238E27FC236}">
                <a16:creationId xmlns:a16="http://schemas.microsoft.com/office/drawing/2014/main" xmlns="" id="{DD4323A3-6387-420C-8CB7-EC53B36C7E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08400" y="3284538"/>
            <a:ext cx="720725" cy="287337"/>
          </a:xfrm>
          <a:prstGeom prst="rect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algn="ctr" eaLnBrk="1" hangingPunct="1"/>
            <a:r>
              <a:rPr kumimoji="0" lang="zh-CN" altLang="en-US" sz="1800" b="0">
                <a:solidFill>
                  <a:schemeClr val="tx1"/>
                </a:solidFill>
                <a:latin typeface="Verdana" panose="020B0604030504040204" pitchFamily="34" charset="0"/>
              </a:rPr>
              <a:t>地心</a:t>
            </a:r>
          </a:p>
        </p:txBody>
      </p:sp>
      <p:sp>
        <p:nvSpPr>
          <p:cNvPr id="27661" name="Oval 13">
            <a:extLst>
              <a:ext uri="{FF2B5EF4-FFF2-40B4-BE49-F238E27FC236}">
                <a16:creationId xmlns:a16="http://schemas.microsoft.com/office/drawing/2014/main" xmlns="" id="{DCD7F235-B399-49C0-94C7-FF3D56DD4E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00563" y="3429000"/>
            <a:ext cx="71437" cy="71438"/>
          </a:xfrm>
          <a:prstGeom prst="ellipse">
            <a:avLst/>
          </a:prstGeom>
          <a:solidFill>
            <a:srgbClr val="FF33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7662" name="Text Box 14">
            <a:extLst>
              <a:ext uri="{FF2B5EF4-FFF2-40B4-BE49-F238E27FC236}">
                <a16:creationId xmlns:a16="http://schemas.microsoft.com/office/drawing/2014/main" xmlns="" id="{CC22F6B6-70CE-4BA3-838D-7A6F946848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0"/>
            <a:ext cx="374015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20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zh-CN" altLang="en-US" sz="4000">
                <a:solidFill>
                  <a:srgbClr val="D60093"/>
                </a:solidFill>
                <a:ea typeface="华文行楷" panose="02010800040101010101" pitchFamily="2" charset="-122"/>
              </a:rPr>
              <a:t>二、地球的大小</a:t>
            </a:r>
          </a:p>
        </p:txBody>
      </p:sp>
      <p:sp>
        <p:nvSpPr>
          <p:cNvPr id="27663" name="Text Box 17">
            <a:extLst>
              <a:ext uri="{FF2B5EF4-FFF2-40B4-BE49-F238E27FC236}">
                <a16:creationId xmlns:a16="http://schemas.microsoft.com/office/drawing/2014/main" xmlns="" id="{90D5159D-945C-440E-8DB0-96D826C358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95963" y="404813"/>
            <a:ext cx="184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65554" name="Text Box 18">
            <a:extLst>
              <a:ext uri="{FF2B5EF4-FFF2-40B4-BE49-F238E27FC236}">
                <a16:creationId xmlns:a16="http://schemas.microsoft.com/office/drawing/2014/main" xmlns="" id="{6447BA41-D53F-4B20-9593-15A17A05A2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11638" y="260350"/>
            <a:ext cx="3860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zh-CN" altLang="en-US"/>
              <a:t>地球平均半径６３７１千米</a:t>
            </a:r>
          </a:p>
        </p:txBody>
      </p:sp>
      <p:sp>
        <p:nvSpPr>
          <p:cNvPr id="27665" name="Text Box 19">
            <a:extLst>
              <a:ext uri="{FF2B5EF4-FFF2-40B4-BE49-F238E27FC236}">
                <a16:creationId xmlns:a16="http://schemas.microsoft.com/office/drawing/2014/main" xmlns="" id="{6D4B0B35-4A80-4C6D-92DB-8C1CF51BDE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1638" y="115888"/>
            <a:ext cx="184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65556" name="Text Box 20">
            <a:extLst>
              <a:ext uri="{FF2B5EF4-FFF2-40B4-BE49-F238E27FC236}">
                <a16:creationId xmlns:a16="http://schemas.microsoft.com/office/drawing/2014/main" xmlns="" id="{54971E4C-DF1B-46A0-A689-1FEE18C915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39975" y="4652963"/>
            <a:ext cx="44735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zh-CN" altLang="en-US"/>
              <a:t>地球表面积约５．１亿平方千米</a:t>
            </a:r>
          </a:p>
        </p:txBody>
      </p:sp>
      <p:sp>
        <p:nvSpPr>
          <p:cNvPr id="27667" name="AutoShape 21">
            <a:hlinkClick r:id="rId2" action="ppaction://hlinksldjump"/>
            <a:extLst>
              <a:ext uri="{FF2B5EF4-FFF2-40B4-BE49-F238E27FC236}">
                <a16:creationId xmlns:a16="http://schemas.microsoft.com/office/drawing/2014/main" xmlns="" id="{56C9CBEA-ED67-49F9-9869-5129C2AF25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8350" y="6092825"/>
            <a:ext cx="755650" cy="766763"/>
          </a:xfrm>
          <a:prstGeom prst="star8">
            <a:avLst>
              <a:gd name="adj" fmla="val 38250"/>
            </a:avLst>
          </a:prstGeom>
          <a:solidFill>
            <a:srgbClr val="00FFFF"/>
          </a:solidFill>
          <a:ln w="63500">
            <a:solidFill>
              <a:srgbClr val="FF00FF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FF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</p:spTree>
  </p:cSld>
  <p:clrMapOvr>
    <a:masterClrMapping/>
  </p:clrMapOvr>
  <p:transition spd="med">
    <p:cover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autoRev="1" fill="hold"/>
                                        <p:tgtEl>
                                          <p:spTgt spid="6553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autoRev="1" fill="hold"/>
                                        <p:tgtEl>
                                          <p:spTgt spid="6553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500" autoRev="1" fill="hold"/>
                                        <p:tgtEl>
                                          <p:spTgt spid="6553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500" autoRev="1" fill="hold"/>
                                        <p:tgtEl>
                                          <p:spTgt spid="6553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4" dur="1000"/>
                                        <p:tgtEl>
                                          <p:spTgt spid="655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35" presetClass="emph" presetSubtype="0" repeatCount="300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 calcmode="discrete" valueType="str">
                                      <p:cBhvr>
                                        <p:cTn id="18" dur="1000" fill="hold"/>
                                        <p:tgtEl>
                                          <p:spTgt spid="65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55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55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55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55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1" dur="500"/>
                                        <p:tgtEl>
                                          <p:spTgt spid="655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6" dur="500"/>
                                        <p:tgtEl>
                                          <p:spTgt spid="655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7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655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655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55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655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9" dur="500"/>
                                        <p:tgtEl>
                                          <p:spTgt spid="655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54" dur="500"/>
                                        <p:tgtEl>
                                          <p:spTgt spid="655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655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655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655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655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655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655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542" grpId="0" animBg="1"/>
      <p:bldP spid="65542" grpId="1" animBg="1"/>
      <p:bldP spid="65543" grpId="0"/>
      <p:bldP spid="65544" grpId="0"/>
      <p:bldP spid="65545" grpId="0"/>
      <p:bldP spid="65547" grpId="0"/>
      <p:bldP spid="65554" grpId="0"/>
      <p:bldP spid="65556" grpId="0"/>
    </p:bldLst>
  </p:timing>
</p:sld>
</file>

<file path=ppt/theme/theme1.xml><?xml version="1.0" encoding="utf-8"?>
<a:theme xmlns:a="http://schemas.openxmlformats.org/drawingml/2006/main" name="Global">
  <a:themeElements>
    <a:clrScheme name="Global 2">
      <a:dk1>
        <a:srgbClr val="000000"/>
      </a:dk1>
      <a:lt1>
        <a:srgbClr val="FFFFFF"/>
      </a:lt1>
      <a:dk2>
        <a:srgbClr val="CC6600"/>
      </a:dk2>
      <a:lt2>
        <a:srgbClr val="FFFFFF"/>
      </a:lt2>
      <a:accent1>
        <a:srgbClr val="FFFFCC"/>
      </a:accent1>
      <a:accent2>
        <a:srgbClr val="B5E0E3"/>
      </a:accent2>
      <a:accent3>
        <a:srgbClr val="FFFFFF"/>
      </a:accent3>
      <a:accent4>
        <a:srgbClr val="000000"/>
      </a:accent4>
      <a:accent5>
        <a:srgbClr val="FFFFE2"/>
      </a:accent5>
      <a:accent6>
        <a:srgbClr val="A4CBCE"/>
      </a:accent6>
      <a:hlink>
        <a:srgbClr val="E5D093"/>
      </a:hlink>
      <a:folHlink>
        <a:srgbClr val="CCB374"/>
      </a:folHlink>
    </a:clrScheme>
    <a:fontScheme name="Global">
      <a:majorFont>
        <a:latin typeface="Times New Roman"/>
        <a:ea typeface="宋体"/>
        <a:cs typeface=""/>
      </a:majorFont>
      <a:minorFont>
        <a:latin typeface="Tahoma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FFFF"/>
        </a:solidFill>
        <a:ln w="63500" cap="flat" cmpd="sng" algn="ctr">
          <a:solidFill>
            <a:srgbClr val="FFCC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400" b="1" i="0" u="none" strike="noStrike" cap="none" normalizeH="0" baseline="0" smtClean="0">
            <a:ln>
              <a:noFill/>
            </a:ln>
            <a:solidFill>
              <a:srgbClr val="CCFF66"/>
            </a:solidFill>
            <a:effectLst/>
            <a:latin typeface="Times New Roman" pitchFamily="18" charset="0"/>
            <a:ea typeface="黑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FFFF"/>
        </a:solidFill>
        <a:ln w="63500" cap="flat" cmpd="sng" algn="ctr">
          <a:solidFill>
            <a:srgbClr val="FFCC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400" b="1" i="0" u="none" strike="noStrike" cap="none" normalizeH="0" baseline="0" smtClean="0">
            <a:ln>
              <a:noFill/>
            </a:ln>
            <a:solidFill>
              <a:srgbClr val="CCFF66"/>
            </a:solidFill>
            <a:effectLst/>
            <a:latin typeface="Times New Roman" pitchFamily="18" charset="0"/>
            <a:ea typeface="黑体" pitchFamily="2" charset="-122"/>
          </a:defRPr>
        </a:defPPr>
      </a:lstStyle>
    </a:lnDef>
  </a:objectDefaults>
  <a:extraClrSchemeLst>
    <a:extraClrScheme>
      <a:clrScheme name="Global 1">
        <a:dk1>
          <a:srgbClr val="000000"/>
        </a:dk1>
        <a:lt1>
          <a:srgbClr val="FFFFCC"/>
        </a:lt1>
        <a:dk2>
          <a:srgbClr val="4D4D4D"/>
        </a:dk2>
        <a:lt2>
          <a:srgbClr val="FFCC00"/>
        </a:lt2>
        <a:accent1>
          <a:srgbClr val="FF9900"/>
        </a:accent1>
        <a:accent2>
          <a:srgbClr val="CC9900"/>
        </a:accent2>
        <a:accent3>
          <a:srgbClr val="B2B2B2"/>
        </a:accent3>
        <a:accent4>
          <a:srgbClr val="DADAAE"/>
        </a:accent4>
        <a:accent5>
          <a:srgbClr val="FFCAAA"/>
        </a:accent5>
        <a:accent6>
          <a:srgbClr val="B98A00"/>
        </a:accent6>
        <a:hlink>
          <a:srgbClr val="898743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lobal 2">
        <a:dk1>
          <a:srgbClr val="000000"/>
        </a:dk1>
        <a:lt1>
          <a:srgbClr val="FFFFFF"/>
        </a:lt1>
        <a:dk2>
          <a:srgbClr val="CC6600"/>
        </a:dk2>
        <a:lt2>
          <a:srgbClr val="FFFFFF"/>
        </a:lt2>
        <a:accent1>
          <a:srgbClr val="FFFFCC"/>
        </a:accent1>
        <a:accent2>
          <a:srgbClr val="B5E0E3"/>
        </a:accent2>
        <a:accent3>
          <a:srgbClr val="FFFFFF"/>
        </a:accent3>
        <a:accent4>
          <a:srgbClr val="000000"/>
        </a:accent4>
        <a:accent5>
          <a:srgbClr val="FFFFE2"/>
        </a:accent5>
        <a:accent6>
          <a:srgbClr val="A4CBCE"/>
        </a:accent6>
        <a:hlink>
          <a:srgbClr val="E5D093"/>
        </a:hlink>
        <a:folHlink>
          <a:srgbClr val="CCB374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3">
        <a:dk1>
          <a:srgbClr val="000000"/>
        </a:dk1>
        <a:lt1>
          <a:srgbClr val="FFFFFF"/>
        </a:lt1>
        <a:dk2>
          <a:srgbClr val="000000"/>
        </a:dk2>
        <a:lt2>
          <a:srgbClr val="FFFFFF"/>
        </a:lt2>
        <a:accent1>
          <a:srgbClr val="F8F8F8"/>
        </a:accent1>
        <a:accent2>
          <a:srgbClr val="969696"/>
        </a:accent2>
        <a:accent3>
          <a:srgbClr val="FFFFFF"/>
        </a:accent3>
        <a:accent4>
          <a:srgbClr val="000000"/>
        </a:accent4>
        <a:accent5>
          <a:srgbClr val="FBFBFB"/>
        </a:accent5>
        <a:accent6>
          <a:srgbClr val="878787"/>
        </a:accent6>
        <a:hlink>
          <a:srgbClr val="DDDDDD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4">
        <a:dk1>
          <a:srgbClr val="000000"/>
        </a:dk1>
        <a:lt1>
          <a:srgbClr val="FFFFFF"/>
        </a:lt1>
        <a:dk2>
          <a:srgbClr val="000066"/>
        </a:dk2>
        <a:lt2>
          <a:srgbClr val="FFFFFF"/>
        </a:lt2>
        <a:accent1>
          <a:srgbClr val="FFFFCC"/>
        </a:accent1>
        <a:accent2>
          <a:srgbClr val="B5E0E3"/>
        </a:accent2>
        <a:accent3>
          <a:srgbClr val="FFFFFF"/>
        </a:accent3>
        <a:accent4>
          <a:srgbClr val="000000"/>
        </a:accent4>
        <a:accent5>
          <a:srgbClr val="FFFFE2"/>
        </a:accent5>
        <a:accent6>
          <a:srgbClr val="A4CBCE"/>
        </a:accent6>
        <a:hlink>
          <a:srgbClr val="BFDFFF"/>
        </a:hlink>
        <a:folHlink>
          <a:srgbClr val="99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5">
        <a:dk1>
          <a:srgbClr val="000000"/>
        </a:dk1>
        <a:lt1>
          <a:srgbClr val="E9E6D9"/>
        </a:lt1>
        <a:dk2>
          <a:srgbClr val="666633"/>
        </a:dk2>
        <a:lt2>
          <a:srgbClr val="CEC7AA"/>
        </a:lt2>
        <a:accent1>
          <a:srgbClr val="FFFFCC"/>
        </a:accent1>
        <a:accent2>
          <a:srgbClr val="B5E0E3"/>
        </a:accent2>
        <a:accent3>
          <a:srgbClr val="F2F0E9"/>
        </a:accent3>
        <a:accent4>
          <a:srgbClr val="000000"/>
        </a:accent4>
        <a:accent5>
          <a:srgbClr val="FFFFE2"/>
        </a:accent5>
        <a:accent6>
          <a:srgbClr val="A4CBCE"/>
        </a:accent6>
        <a:hlink>
          <a:srgbClr val="B6AB82"/>
        </a:hlink>
        <a:folHlink>
          <a:srgbClr val="A0925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6">
        <a:dk1>
          <a:srgbClr val="1B3753"/>
        </a:dk1>
        <a:lt1>
          <a:srgbClr val="EAEAEA"/>
        </a:lt1>
        <a:dk2>
          <a:srgbClr val="336699"/>
        </a:dk2>
        <a:lt2>
          <a:srgbClr val="FFFFCC"/>
        </a:lt2>
        <a:accent1>
          <a:srgbClr val="BA8E46"/>
        </a:accent1>
        <a:accent2>
          <a:srgbClr val="46C0AF"/>
        </a:accent2>
        <a:accent3>
          <a:srgbClr val="ADB8CA"/>
        </a:accent3>
        <a:accent4>
          <a:srgbClr val="C8C8C8"/>
        </a:accent4>
        <a:accent5>
          <a:srgbClr val="D9C6B0"/>
        </a:accent5>
        <a:accent6>
          <a:srgbClr val="3FAE9E"/>
        </a:accent6>
        <a:hlink>
          <a:srgbClr val="93ACC3"/>
        </a:hlink>
        <a:folHlink>
          <a:srgbClr val="7897B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lobal 7">
        <a:dk1>
          <a:srgbClr val="000000"/>
        </a:dk1>
        <a:lt1>
          <a:srgbClr val="FFFFFF"/>
        </a:lt1>
        <a:dk2>
          <a:srgbClr val="000000"/>
        </a:dk2>
        <a:lt2>
          <a:srgbClr val="FFFFFF"/>
        </a:lt2>
        <a:accent1>
          <a:srgbClr val="FFFFCC"/>
        </a:accent1>
        <a:accent2>
          <a:srgbClr val="FFCC99"/>
        </a:accent2>
        <a:accent3>
          <a:srgbClr val="FFFFFF"/>
        </a:accent3>
        <a:accent4>
          <a:srgbClr val="000000"/>
        </a:accent4>
        <a:accent5>
          <a:srgbClr val="FFFFE2"/>
        </a:accent5>
        <a:accent6>
          <a:srgbClr val="E7B98A"/>
        </a:accent6>
        <a:hlink>
          <a:srgbClr val="FF9999"/>
        </a:hlink>
        <a:folHlink>
          <a:srgbClr val="E0636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8">
        <a:dk1>
          <a:srgbClr val="000000"/>
        </a:dk1>
        <a:lt1>
          <a:srgbClr val="EAEAEA"/>
        </a:lt1>
        <a:dk2>
          <a:srgbClr val="17118B"/>
        </a:dk2>
        <a:lt2>
          <a:srgbClr val="FFFFCC"/>
        </a:lt2>
        <a:accent1>
          <a:srgbClr val="B2B2B2"/>
        </a:accent1>
        <a:accent2>
          <a:srgbClr val="54ABB2"/>
        </a:accent2>
        <a:accent3>
          <a:srgbClr val="ABAAC4"/>
        </a:accent3>
        <a:accent4>
          <a:srgbClr val="C8C8C8"/>
        </a:accent4>
        <a:accent5>
          <a:srgbClr val="D5D5D5"/>
        </a:accent5>
        <a:accent6>
          <a:srgbClr val="4B9BA1"/>
        </a:accent6>
        <a:hlink>
          <a:srgbClr val="4F49A3"/>
        </a:hlink>
        <a:folHlink>
          <a:srgbClr val="2E2573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Blends">
  <a:themeElements>
    <a:clrScheme name="Blends 3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FFCF01"/>
      </a:accent2>
      <a:accent3>
        <a:srgbClr val="FFFFFF"/>
      </a:accent3>
      <a:accent4>
        <a:srgbClr val="000000"/>
      </a:accent4>
      <a:accent5>
        <a:srgbClr val="AAEFD1"/>
      </a:accent5>
      <a:accent6>
        <a:srgbClr val="E7BB01"/>
      </a:accent6>
      <a:hlink>
        <a:srgbClr val="FF0000"/>
      </a:hlink>
      <a:folHlink>
        <a:srgbClr val="3333CC"/>
      </a:folHlink>
    </a:clrScheme>
    <a:fontScheme name="Blends">
      <a:majorFont>
        <a:latin typeface="Tahoma"/>
        <a:ea typeface="宋体"/>
        <a:cs typeface=""/>
      </a:majorFont>
      <a:minorFont>
        <a:latin typeface="Tahoma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FFFF"/>
        </a:solidFill>
        <a:ln w="63500" cap="flat" cmpd="sng" algn="ctr">
          <a:solidFill>
            <a:srgbClr val="FFCC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400" b="1" i="0" u="none" strike="noStrike" cap="none" normalizeH="0" baseline="0" smtClean="0">
            <a:ln>
              <a:noFill/>
            </a:ln>
            <a:solidFill>
              <a:srgbClr val="CCFF66"/>
            </a:solidFill>
            <a:effectLst/>
            <a:latin typeface="Times New Roman" pitchFamily="18" charset="0"/>
            <a:ea typeface="黑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FFFF"/>
        </a:solidFill>
        <a:ln w="63500" cap="flat" cmpd="sng" algn="ctr">
          <a:solidFill>
            <a:srgbClr val="FFCC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400" b="1" i="0" u="none" strike="noStrike" cap="none" normalizeH="0" baseline="0" smtClean="0">
            <a:ln>
              <a:noFill/>
            </a:ln>
            <a:solidFill>
              <a:srgbClr val="CCFF66"/>
            </a:solidFill>
            <a:effectLst/>
            <a:latin typeface="Times New Roman" pitchFamily="18" charset="0"/>
            <a:ea typeface="黑体" pitchFamily="2" charset="-122"/>
          </a:defRPr>
        </a:defPPr>
      </a:lstStyle>
    </a:lnDef>
  </a:objectDefaults>
  <a:extraClrSchemeLst>
    <a:extraClrScheme>
      <a:clrScheme name="Blends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2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3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4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FFFF"/>
        </a:solidFill>
        <a:ln w="63500" cap="flat" cmpd="sng" algn="ctr">
          <a:solidFill>
            <a:srgbClr val="FFCC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400" b="1" i="0" u="none" strike="noStrike" cap="none" normalizeH="0" baseline="0" smtClean="0">
            <a:ln>
              <a:noFill/>
            </a:ln>
            <a:solidFill>
              <a:srgbClr val="CCFF66"/>
            </a:solidFill>
            <a:effectLst/>
            <a:latin typeface="Times New Roman" pitchFamily="18" charset="0"/>
            <a:ea typeface="黑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FFFF"/>
        </a:solidFill>
        <a:ln w="63500" cap="flat" cmpd="sng" algn="ctr">
          <a:solidFill>
            <a:srgbClr val="FFCC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400" b="1" i="0" u="none" strike="noStrike" cap="none" normalizeH="0" baseline="0" smtClean="0">
            <a:ln>
              <a:noFill/>
            </a:ln>
            <a:solidFill>
              <a:srgbClr val="CCFF66"/>
            </a:solidFill>
            <a:effectLst/>
            <a:latin typeface="Times New Roman" pitchFamily="18" charset="0"/>
            <a:ea typeface="黑体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Mountain Top">
  <a:themeElements>
    <a:clrScheme name="Mountain Top 5">
      <a:dk1>
        <a:srgbClr val="463416"/>
      </a:dk1>
      <a:lt1>
        <a:srgbClr val="FFFFFF"/>
      </a:lt1>
      <a:dk2>
        <a:srgbClr val="003399"/>
      </a:dk2>
      <a:lt2>
        <a:srgbClr val="E3E3FF"/>
      </a:lt2>
      <a:accent1>
        <a:srgbClr val="3399FF"/>
      </a:accent1>
      <a:accent2>
        <a:srgbClr val="33CCCC"/>
      </a:accent2>
      <a:accent3>
        <a:srgbClr val="AAADCA"/>
      </a:accent3>
      <a:accent4>
        <a:srgbClr val="DADADA"/>
      </a:accent4>
      <a:accent5>
        <a:srgbClr val="ADCAFF"/>
      </a:accent5>
      <a:accent6>
        <a:srgbClr val="2DB9B9"/>
      </a:accent6>
      <a:hlink>
        <a:srgbClr val="00FFCC"/>
      </a:hlink>
      <a:folHlink>
        <a:srgbClr val="808000"/>
      </a:folHlink>
    </a:clrScheme>
    <a:fontScheme name="Mountain Top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FFFF"/>
        </a:solidFill>
        <a:ln w="63500" cap="flat" cmpd="sng" algn="ctr">
          <a:solidFill>
            <a:srgbClr val="FFCC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400" b="1" i="0" u="none" strike="noStrike" cap="none" normalizeH="0" baseline="0" smtClean="0">
            <a:ln>
              <a:noFill/>
            </a:ln>
            <a:solidFill>
              <a:srgbClr val="CCFF66"/>
            </a:solidFill>
            <a:effectLst/>
            <a:latin typeface="Times New Roman" pitchFamily="18" charset="0"/>
            <a:ea typeface="黑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FFFF"/>
        </a:solidFill>
        <a:ln w="63500" cap="flat" cmpd="sng" algn="ctr">
          <a:solidFill>
            <a:srgbClr val="FFCC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400" b="1" i="0" u="none" strike="noStrike" cap="none" normalizeH="0" baseline="0" smtClean="0">
            <a:ln>
              <a:noFill/>
            </a:ln>
            <a:solidFill>
              <a:srgbClr val="CCFF66"/>
            </a:solidFill>
            <a:effectLst/>
            <a:latin typeface="Times New Roman" pitchFamily="18" charset="0"/>
            <a:ea typeface="黑体" pitchFamily="2" charset="-122"/>
          </a:defRPr>
        </a:defPPr>
      </a:lstStyle>
    </a:lnDef>
  </a:objectDefaults>
  <a:extraClrSchemeLst>
    <a:extraClrScheme>
      <a:clrScheme name="Mountain Top 1">
        <a:dk1>
          <a:srgbClr val="4C3A1C"/>
        </a:dk1>
        <a:lt1>
          <a:srgbClr val="FFFFFF"/>
        </a:lt1>
        <a:dk2>
          <a:srgbClr val="993300"/>
        </a:dk2>
        <a:lt2>
          <a:srgbClr val="CCAA00"/>
        </a:lt2>
        <a:accent1>
          <a:srgbClr val="FF3300"/>
        </a:accent1>
        <a:accent2>
          <a:srgbClr val="9E6600"/>
        </a:accent2>
        <a:accent3>
          <a:srgbClr val="CAADAA"/>
        </a:accent3>
        <a:accent4>
          <a:srgbClr val="DADADA"/>
        </a:accent4>
        <a:accent5>
          <a:srgbClr val="FFADAA"/>
        </a:accent5>
        <a:accent6>
          <a:srgbClr val="8F5C00"/>
        </a:accent6>
        <a:hlink>
          <a:srgbClr val="FFCC00"/>
        </a:hlink>
        <a:folHlink>
          <a:srgbClr val="F7DC9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untain Top 2">
        <a:dk1>
          <a:srgbClr val="3D0058"/>
        </a:dk1>
        <a:lt1>
          <a:srgbClr val="FFFFFF"/>
        </a:lt1>
        <a:dk2>
          <a:srgbClr val="9188B0"/>
        </a:dk2>
        <a:lt2>
          <a:srgbClr val="DDE0DC"/>
        </a:lt2>
        <a:accent1>
          <a:srgbClr val="FFCC00"/>
        </a:accent1>
        <a:accent2>
          <a:srgbClr val="4C3D78"/>
        </a:accent2>
        <a:accent3>
          <a:srgbClr val="C7C3D4"/>
        </a:accent3>
        <a:accent4>
          <a:srgbClr val="DADADA"/>
        </a:accent4>
        <a:accent5>
          <a:srgbClr val="FFE2AA"/>
        </a:accent5>
        <a:accent6>
          <a:srgbClr val="44366C"/>
        </a:accent6>
        <a:hlink>
          <a:srgbClr val="743D78"/>
        </a:hlink>
        <a:folHlink>
          <a:srgbClr val="CC99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untain Top 3">
        <a:dk1>
          <a:srgbClr val="10104C"/>
        </a:dk1>
        <a:lt1>
          <a:srgbClr val="FFFFFF"/>
        </a:lt1>
        <a:dk2>
          <a:srgbClr val="003366"/>
        </a:dk2>
        <a:lt2>
          <a:srgbClr val="C6CCD4"/>
        </a:lt2>
        <a:accent1>
          <a:srgbClr val="33CCFF"/>
        </a:accent1>
        <a:accent2>
          <a:srgbClr val="5B5B8D"/>
        </a:accent2>
        <a:accent3>
          <a:srgbClr val="AAADB8"/>
        </a:accent3>
        <a:accent4>
          <a:srgbClr val="DADADA"/>
        </a:accent4>
        <a:accent5>
          <a:srgbClr val="ADE2FF"/>
        </a:accent5>
        <a:accent6>
          <a:srgbClr val="52527F"/>
        </a:accent6>
        <a:hlink>
          <a:srgbClr val="4529AB"/>
        </a:hlink>
        <a:folHlink>
          <a:srgbClr val="00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untain Top 4">
        <a:dk1>
          <a:srgbClr val="B0C8CA"/>
        </a:dk1>
        <a:lt1>
          <a:srgbClr val="FFFFFF"/>
        </a:lt1>
        <a:dk2>
          <a:srgbClr val="000099"/>
        </a:dk2>
        <a:lt2>
          <a:srgbClr val="FFFFFF"/>
        </a:lt2>
        <a:accent1>
          <a:srgbClr val="89C4FF"/>
        </a:accent1>
        <a:accent2>
          <a:srgbClr val="00008C"/>
        </a:accent2>
        <a:accent3>
          <a:srgbClr val="AAAACA"/>
        </a:accent3>
        <a:accent4>
          <a:srgbClr val="DADADA"/>
        </a:accent4>
        <a:accent5>
          <a:srgbClr val="C4DEFF"/>
        </a:accent5>
        <a:accent6>
          <a:srgbClr val="00007E"/>
        </a:accent6>
        <a:hlink>
          <a:srgbClr val="6666FF"/>
        </a:hlink>
        <a:folHlink>
          <a:srgbClr val="C0C0C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untain Top 5">
        <a:dk1>
          <a:srgbClr val="463416"/>
        </a:dk1>
        <a:lt1>
          <a:srgbClr val="FFFFFF"/>
        </a:lt1>
        <a:dk2>
          <a:srgbClr val="003399"/>
        </a:dk2>
        <a:lt2>
          <a:srgbClr val="E3E3FF"/>
        </a:lt2>
        <a:accent1>
          <a:srgbClr val="3399FF"/>
        </a:accent1>
        <a:accent2>
          <a:srgbClr val="33CCCC"/>
        </a:accent2>
        <a:accent3>
          <a:srgbClr val="AAADCA"/>
        </a:accent3>
        <a:accent4>
          <a:srgbClr val="DADADA"/>
        </a:accent4>
        <a:accent5>
          <a:srgbClr val="ADCAFF"/>
        </a:accent5>
        <a:accent6>
          <a:srgbClr val="2DB9B9"/>
        </a:accent6>
        <a:hlink>
          <a:srgbClr val="00FFCC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untain Top 6">
        <a:dk1>
          <a:srgbClr val="809296"/>
        </a:dk1>
        <a:lt1>
          <a:srgbClr val="FFFFFF"/>
        </a:lt1>
        <a:dk2>
          <a:srgbClr val="6699FF"/>
        </a:dk2>
        <a:lt2>
          <a:srgbClr val="B3EDFF"/>
        </a:lt2>
        <a:accent1>
          <a:srgbClr val="FF9933"/>
        </a:accent1>
        <a:accent2>
          <a:srgbClr val="FFAA99"/>
        </a:accent2>
        <a:accent3>
          <a:srgbClr val="B8CAFF"/>
        </a:accent3>
        <a:accent4>
          <a:srgbClr val="DADADA"/>
        </a:accent4>
        <a:accent5>
          <a:srgbClr val="FFCAAD"/>
        </a:accent5>
        <a:accent6>
          <a:srgbClr val="E79A8A"/>
        </a:accent6>
        <a:hlink>
          <a:srgbClr val="FFCFAB"/>
        </a:hlink>
        <a:folHlink>
          <a:srgbClr val="CC99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untain Top 7">
        <a:dk1>
          <a:srgbClr val="006666"/>
        </a:dk1>
        <a:lt1>
          <a:srgbClr val="FFFFFF"/>
        </a:lt1>
        <a:dk2>
          <a:srgbClr val="85D1E3"/>
        </a:dk2>
        <a:lt2>
          <a:srgbClr val="CCFFFF"/>
        </a:lt2>
        <a:accent1>
          <a:srgbClr val="FFCC00"/>
        </a:accent1>
        <a:accent2>
          <a:srgbClr val="00CC99"/>
        </a:accent2>
        <a:accent3>
          <a:srgbClr val="C2E5EF"/>
        </a:accent3>
        <a:accent4>
          <a:srgbClr val="DADADA"/>
        </a:accent4>
        <a:accent5>
          <a:srgbClr val="FFE2AA"/>
        </a:accent5>
        <a:accent6>
          <a:srgbClr val="00B98A"/>
        </a:accent6>
        <a:hlink>
          <a:srgbClr val="0099FF"/>
        </a:hlink>
        <a:folHlink>
          <a:srgbClr val="66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untain Top 8">
        <a:dk1>
          <a:srgbClr val="404B3D"/>
        </a:dk1>
        <a:lt1>
          <a:srgbClr val="FFFFFF"/>
        </a:lt1>
        <a:dk2>
          <a:srgbClr val="A7A491"/>
        </a:dk2>
        <a:lt2>
          <a:srgbClr val="CCD0CA"/>
        </a:lt2>
        <a:accent1>
          <a:srgbClr val="33CCCC"/>
        </a:accent1>
        <a:accent2>
          <a:srgbClr val="004E4C"/>
        </a:accent2>
        <a:accent3>
          <a:srgbClr val="D0CFC7"/>
        </a:accent3>
        <a:accent4>
          <a:srgbClr val="DADADA"/>
        </a:accent4>
        <a:accent5>
          <a:srgbClr val="ADE2E2"/>
        </a:accent5>
        <a:accent6>
          <a:srgbClr val="004644"/>
        </a:accent6>
        <a:hlink>
          <a:srgbClr val="477781"/>
        </a:hlink>
        <a:folHlink>
          <a:srgbClr val="85CC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untain Top 9">
        <a:dk1>
          <a:srgbClr val="000000"/>
        </a:dk1>
        <a:lt1>
          <a:srgbClr val="FFFFFF"/>
        </a:lt1>
        <a:dk2>
          <a:srgbClr val="FFFFAF"/>
        </a:dk2>
        <a:lt2>
          <a:srgbClr val="676597"/>
        </a:lt2>
        <a:accent1>
          <a:srgbClr val="66CCFF"/>
        </a:accent1>
        <a:accent2>
          <a:srgbClr val="CCECFF"/>
        </a:accent2>
        <a:accent3>
          <a:srgbClr val="FFFFFF"/>
        </a:accent3>
        <a:accent4>
          <a:srgbClr val="000000"/>
        </a:accent4>
        <a:accent5>
          <a:srgbClr val="B8E2FF"/>
        </a:accent5>
        <a:accent6>
          <a:srgbClr val="B9D6E7"/>
        </a:accent6>
        <a:hlink>
          <a:srgbClr val="6600CC"/>
        </a:hlink>
        <a:folHlink>
          <a:srgbClr val="008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2_世界地理课件模版">
  <a:themeElements>
    <a:clrScheme name="世界地理课件模版 1">
      <a:dk1>
        <a:srgbClr val="200B5B"/>
      </a:dk1>
      <a:lt1>
        <a:srgbClr val="EAEAEA"/>
      </a:lt1>
      <a:dk2>
        <a:srgbClr val="6600FF"/>
      </a:dk2>
      <a:lt2>
        <a:srgbClr val="FFCC66"/>
      </a:lt2>
      <a:accent1>
        <a:srgbClr val="EEB00B"/>
      </a:accent1>
      <a:accent2>
        <a:srgbClr val="6600CC"/>
      </a:accent2>
      <a:accent3>
        <a:srgbClr val="B8AAFF"/>
      </a:accent3>
      <a:accent4>
        <a:srgbClr val="C8C8C8"/>
      </a:accent4>
      <a:accent5>
        <a:srgbClr val="F5D4AA"/>
      </a:accent5>
      <a:accent6>
        <a:srgbClr val="5C00B9"/>
      </a:accent6>
      <a:hlink>
        <a:srgbClr val="FF33CC"/>
      </a:hlink>
      <a:folHlink>
        <a:srgbClr val="CC99FF"/>
      </a:folHlink>
    </a:clrScheme>
    <a:fontScheme name="世界地理课件模版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FFFF"/>
        </a:solidFill>
        <a:ln w="63500" cap="flat" cmpd="sng" algn="ctr">
          <a:solidFill>
            <a:srgbClr val="FFCC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400" b="1" i="0" u="none" strike="noStrike" cap="none" normalizeH="0" baseline="0" smtClean="0">
            <a:ln>
              <a:noFill/>
            </a:ln>
            <a:solidFill>
              <a:srgbClr val="CCFF66"/>
            </a:solidFill>
            <a:effectLst/>
            <a:latin typeface="Times New Roman" pitchFamily="18" charset="0"/>
            <a:ea typeface="黑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FFFF"/>
        </a:solidFill>
        <a:ln w="63500" cap="flat" cmpd="sng" algn="ctr">
          <a:solidFill>
            <a:srgbClr val="FFCC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400" b="1" i="0" u="none" strike="noStrike" cap="none" normalizeH="0" baseline="0" smtClean="0">
            <a:ln>
              <a:noFill/>
            </a:ln>
            <a:solidFill>
              <a:srgbClr val="CCFF66"/>
            </a:solidFill>
            <a:effectLst/>
            <a:latin typeface="Times New Roman" pitchFamily="18" charset="0"/>
            <a:ea typeface="黑体" pitchFamily="2" charset="-122"/>
          </a:defRPr>
        </a:defPPr>
      </a:lstStyle>
    </a:lnDef>
  </a:objectDefaults>
  <a:extraClrSchemeLst>
    <a:extraClrScheme>
      <a:clrScheme name="世界地理课件模版 1">
        <a:dk1>
          <a:srgbClr val="200B5B"/>
        </a:dk1>
        <a:lt1>
          <a:srgbClr val="EAEAEA"/>
        </a:lt1>
        <a:dk2>
          <a:srgbClr val="6600FF"/>
        </a:dk2>
        <a:lt2>
          <a:srgbClr val="FFCC66"/>
        </a:lt2>
        <a:accent1>
          <a:srgbClr val="EEB00B"/>
        </a:accent1>
        <a:accent2>
          <a:srgbClr val="6600CC"/>
        </a:accent2>
        <a:accent3>
          <a:srgbClr val="B8AAFF"/>
        </a:accent3>
        <a:accent4>
          <a:srgbClr val="C8C8C8"/>
        </a:accent4>
        <a:accent5>
          <a:srgbClr val="F5D4AA"/>
        </a:accent5>
        <a:accent6>
          <a:srgbClr val="5C00B9"/>
        </a:accent6>
        <a:hlink>
          <a:srgbClr val="FF33CC"/>
        </a:hlink>
        <a:folHlink>
          <a:srgbClr val="CC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世界地理课件模版 2">
        <a:dk1>
          <a:srgbClr val="393939"/>
        </a:dk1>
        <a:lt1>
          <a:srgbClr val="FFFFFF"/>
        </a:lt1>
        <a:dk2>
          <a:srgbClr val="6600CC"/>
        </a:dk2>
        <a:lt2>
          <a:srgbClr val="CCCCFF"/>
        </a:lt2>
        <a:accent1>
          <a:srgbClr val="F9D87E"/>
        </a:accent1>
        <a:accent2>
          <a:srgbClr val="FFCCCC"/>
        </a:accent2>
        <a:accent3>
          <a:srgbClr val="FFFFFF"/>
        </a:accent3>
        <a:accent4>
          <a:srgbClr val="2F2F2F"/>
        </a:accent4>
        <a:accent5>
          <a:srgbClr val="FBE9C0"/>
        </a:accent5>
        <a:accent6>
          <a:srgbClr val="E7B9B9"/>
        </a:accent6>
        <a:hlink>
          <a:srgbClr val="FFCCFF"/>
        </a:hlink>
        <a:folHlink>
          <a:srgbClr val="99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世界地理课件模版 3">
        <a:dk1>
          <a:srgbClr val="000000"/>
        </a:dk1>
        <a:lt1>
          <a:srgbClr val="FFFFFF"/>
        </a:lt1>
        <a:dk2>
          <a:srgbClr val="000000"/>
        </a:dk2>
        <a:lt2>
          <a:srgbClr val="FFFFFF"/>
        </a:lt2>
        <a:accent1>
          <a:srgbClr val="CBCBCB"/>
        </a:accent1>
        <a:accent2>
          <a:srgbClr val="5F5F5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555555"/>
        </a:accent6>
        <a:hlink>
          <a:srgbClr val="969696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世界地理课件模版 4">
        <a:dk1>
          <a:srgbClr val="330000"/>
        </a:dk1>
        <a:lt1>
          <a:srgbClr val="FFFFCC"/>
        </a:lt1>
        <a:dk2>
          <a:srgbClr val="000000"/>
        </a:dk2>
        <a:lt2>
          <a:srgbClr val="FFCC00"/>
        </a:lt2>
        <a:accent1>
          <a:srgbClr val="FF9900"/>
        </a:accent1>
        <a:accent2>
          <a:srgbClr val="330099"/>
        </a:accent2>
        <a:accent3>
          <a:srgbClr val="AAAAAA"/>
        </a:accent3>
        <a:accent4>
          <a:srgbClr val="DADAAE"/>
        </a:accent4>
        <a:accent5>
          <a:srgbClr val="FFCAAA"/>
        </a:accent5>
        <a:accent6>
          <a:srgbClr val="2D008A"/>
        </a:accent6>
        <a:hlink>
          <a:srgbClr val="FF6633"/>
        </a:hlink>
        <a:folHlink>
          <a:srgbClr val="6699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世界地理课件模版 5">
        <a:dk1>
          <a:srgbClr val="333300"/>
        </a:dk1>
        <a:lt1>
          <a:srgbClr val="DDDDDD"/>
        </a:lt1>
        <a:dk2>
          <a:srgbClr val="996600"/>
        </a:dk2>
        <a:lt2>
          <a:srgbClr val="FFCC66"/>
        </a:lt2>
        <a:accent1>
          <a:srgbClr val="EEB00B"/>
        </a:accent1>
        <a:accent2>
          <a:srgbClr val="330099"/>
        </a:accent2>
        <a:accent3>
          <a:srgbClr val="CAB8AA"/>
        </a:accent3>
        <a:accent4>
          <a:srgbClr val="BDBDBD"/>
        </a:accent4>
        <a:accent5>
          <a:srgbClr val="F5D4AA"/>
        </a:accent5>
        <a:accent6>
          <a:srgbClr val="2D008A"/>
        </a:accent6>
        <a:hlink>
          <a:srgbClr val="FF6633"/>
        </a:hlink>
        <a:folHlink>
          <a:srgbClr val="CC99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世界地理课件模版 6">
        <a:dk1>
          <a:srgbClr val="003300"/>
        </a:dk1>
        <a:lt1>
          <a:srgbClr val="FFFFCC"/>
        </a:lt1>
        <a:dk2>
          <a:srgbClr val="999933"/>
        </a:dk2>
        <a:lt2>
          <a:srgbClr val="FFFF66"/>
        </a:lt2>
        <a:accent1>
          <a:srgbClr val="CC9900"/>
        </a:accent1>
        <a:accent2>
          <a:srgbClr val="330099"/>
        </a:accent2>
        <a:accent3>
          <a:srgbClr val="CACAAD"/>
        </a:accent3>
        <a:accent4>
          <a:srgbClr val="DADAAE"/>
        </a:accent4>
        <a:accent5>
          <a:srgbClr val="E2CAAA"/>
        </a:accent5>
        <a:accent6>
          <a:srgbClr val="2D008A"/>
        </a:accent6>
        <a:hlink>
          <a:srgbClr val="FF9900"/>
        </a:hlink>
        <a:folHlink>
          <a:srgbClr val="FF66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巴西</Template>
  <TotalTime>1842</TotalTime>
  <Words>2645</Words>
  <Application>Microsoft Office PowerPoint</Application>
  <PresentationFormat>全屏显示(4:3)</PresentationFormat>
  <Paragraphs>782</Paragraphs>
  <Slides>74</Slides>
  <Notes>0</Notes>
  <HiddenSlides>0</HiddenSlides>
  <MMClips>1</MMClips>
  <ScaleCrop>false</ScaleCrop>
  <HeadingPairs>
    <vt:vector size="4" baseType="variant">
      <vt:variant>
        <vt:lpstr>主题</vt:lpstr>
      </vt:variant>
      <vt:variant>
        <vt:i4>5</vt:i4>
      </vt:variant>
      <vt:variant>
        <vt:lpstr>幻灯片标题</vt:lpstr>
      </vt:variant>
      <vt:variant>
        <vt:i4>74</vt:i4>
      </vt:variant>
    </vt:vector>
  </HeadingPairs>
  <TitlesOfParts>
    <vt:vector size="79" baseType="lpstr">
      <vt:lpstr>Global</vt:lpstr>
      <vt:lpstr>Blends</vt:lpstr>
      <vt:lpstr>默认设计模板</vt:lpstr>
      <vt:lpstr>Mountain Top</vt:lpstr>
      <vt:lpstr>2_世界地理课件模版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纬线与纬度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南北半球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本初子午线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东西半球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复习——经线和纬线</vt:lpstr>
      <vt:lpstr>复习——经度和纬度</vt:lpstr>
      <vt:lpstr>PowerPoint 演示文稿</vt:lpstr>
      <vt:lpstr>四、经纬网</vt:lpstr>
      <vt:lpstr>经纬网定位</vt:lpstr>
      <vt:lpstr>PowerPoint 演示文稿</vt:lpstr>
      <vt:lpstr>PowerPoint 演示文稿</vt:lpstr>
      <vt:lpstr>PowerPoint 演示文稿</vt:lpstr>
      <vt:lpstr>PowerPoint 演示文稿</vt:lpstr>
      <vt:lpstr>经纬网定位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认识经纬网</vt:lpstr>
      <vt:lpstr>经纬网定位                      .</vt:lpstr>
      <vt:lpstr>PowerPoint 演示文稿</vt:lpstr>
      <vt:lpstr>PowerPoint 演示文稿</vt:lpstr>
      <vt:lpstr>PowerPoint 演示文稿</vt:lpstr>
      <vt:lpstr>考一考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开心</dc:creator>
  <cp:lastModifiedBy>4-101</cp:lastModifiedBy>
  <cp:revision>142</cp:revision>
  <dcterms:created xsi:type="dcterms:W3CDTF">2005-09-08T01:45:24Z</dcterms:created>
  <dcterms:modified xsi:type="dcterms:W3CDTF">2019-09-11T01:11:20Z</dcterms:modified>
</cp:coreProperties>
</file>